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32"/>
  </p:notesMasterIdLst>
  <p:handoutMasterIdLst>
    <p:handoutMasterId r:id="rId33"/>
  </p:handoutMasterIdLst>
  <p:sldIdLst>
    <p:sldId id="472" r:id="rId2"/>
    <p:sldId id="473" r:id="rId3"/>
    <p:sldId id="527" r:id="rId4"/>
    <p:sldId id="330" r:id="rId5"/>
    <p:sldId id="536" r:id="rId6"/>
    <p:sldId id="503" r:id="rId7"/>
    <p:sldId id="528" r:id="rId8"/>
    <p:sldId id="531" r:id="rId9"/>
    <p:sldId id="530" r:id="rId10"/>
    <p:sldId id="529" r:id="rId11"/>
    <p:sldId id="533" r:id="rId12"/>
    <p:sldId id="532" r:id="rId13"/>
    <p:sldId id="537" r:id="rId14"/>
    <p:sldId id="538" r:id="rId15"/>
    <p:sldId id="539" r:id="rId16"/>
    <p:sldId id="540" r:id="rId17"/>
    <p:sldId id="541" r:id="rId18"/>
    <p:sldId id="543" r:id="rId19"/>
    <p:sldId id="542" r:id="rId20"/>
    <p:sldId id="544" r:id="rId21"/>
    <p:sldId id="515" r:id="rId22"/>
    <p:sldId id="507" r:id="rId23"/>
    <p:sldId id="491" r:id="rId24"/>
    <p:sldId id="392" r:id="rId25"/>
    <p:sldId id="493" r:id="rId26"/>
    <p:sldId id="535" r:id="rId27"/>
    <p:sldId id="399" r:id="rId28"/>
    <p:sldId id="476" r:id="rId29"/>
    <p:sldId id="534" r:id="rId30"/>
    <p:sldId id="514" r:id="rId31"/>
  </p:sldIdLst>
  <p:sldSz cx="9144000" cy="6858000" type="screen4x3"/>
  <p:notesSz cx="9926638" cy="6858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99CC"/>
    <a:srgbClr val="FFFF99"/>
    <a:srgbClr val="FF9933"/>
    <a:srgbClr val="000099"/>
    <a:srgbClr val="FFFF66"/>
    <a:srgbClr val="FF9900"/>
    <a:srgbClr val="66FF99"/>
    <a:srgbClr val="99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82" autoAdjust="0"/>
    <p:restoredTop sz="94660" autoAdjust="0"/>
  </p:normalViewPr>
  <p:slideViewPr>
    <p:cSldViewPr snapToGrid="0">
      <p:cViewPr varScale="1">
        <p:scale>
          <a:sx n="69" d="100"/>
          <a:sy n="69"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924C55-3517-454B-B127-94852B412C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E09C4D52-9843-4F90-B2F9-CAE1D31ACA73}">
      <dgm:prSet phldrT="[Metin]"/>
      <dgm:spPr/>
      <dgm:t>
        <a:bodyPr/>
        <a:lstStyle/>
        <a:p>
          <a:r>
            <a:rPr lang="tr-TR" dirty="0" smtClean="0"/>
            <a:t>BÜİ</a:t>
          </a:r>
        </a:p>
      </dgm:t>
    </dgm:pt>
    <dgm:pt modelId="{04EE6E31-27D2-4BFA-BA7A-52B8549C87F0}" type="parTrans" cxnId="{D717F93F-39BE-4EB5-A48B-74089D2531B6}">
      <dgm:prSet/>
      <dgm:spPr/>
      <dgm:t>
        <a:bodyPr/>
        <a:lstStyle/>
        <a:p>
          <a:endParaRPr lang="tr-TR" dirty="0"/>
        </a:p>
      </dgm:t>
    </dgm:pt>
    <dgm:pt modelId="{320B15E7-6889-4218-969C-8D8C1B322563}" type="sibTrans" cxnId="{D717F93F-39BE-4EB5-A48B-74089D2531B6}">
      <dgm:prSet/>
      <dgm:spPr/>
      <dgm:t>
        <a:bodyPr/>
        <a:lstStyle/>
        <a:p>
          <a:endParaRPr lang="tr-TR"/>
        </a:p>
      </dgm:t>
    </dgm:pt>
    <dgm:pt modelId="{8333010D-B5C2-4039-93A4-4FFFEBA8978B}">
      <dgm:prSet phldrT="[Metin]"/>
      <dgm:spPr/>
      <dgm:t>
        <a:bodyPr/>
        <a:lstStyle/>
        <a:p>
          <a:r>
            <a:rPr lang="tr-TR" dirty="0" smtClean="0"/>
            <a:t>HÜİ</a:t>
          </a:r>
          <a:endParaRPr lang="tr-TR" dirty="0"/>
        </a:p>
      </dgm:t>
    </dgm:pt>
    <dgm:pt modelId="{88D221C2-7EF5-4CBC-8351-56F05C62BE1A}" type="parTrans" cxnId="{1F7B9020-3F81-4483-B170-3A9B9DAA28F9}">
      <dgm:prSet/>
      <dgm:spPr/>
      <dgm:t>
        <a:bodyPr/>
        <a:lstStyle/>
        <a:p>
          <a:endParaRPr lang="tr-TR" dirty="0"/>
        </a:p>
      </dgm:t>
    </dgm:pt>
    <dgm:pt modelId="{A0EB3889-5DE6-4C59-B5FD-7772C29A0CAD}" type="sibTrans" cxnId="{1F7B9020-3F81-4483-B170-3A9B9DAA28F9}">
      <dgm:prSet/>
      <dgm:spPr/>
      <dgm:t>
        <a:bodyPr/>
        <a:lstStyle/>
        <a:p>
          <a:endParaRPr lang="tr-TR"/>
        </a:p>
      </dgm:t>
    </dgm:pt>
    <dgm:pt modelId="{949490A2-CAAC-4C01-8501-36B5BFE42609}">
      <dgm:prSet phldrT="[Metin]"/>
      <dgm:spPr/>
      <dgm:t>
        <a:bodyPr/>
        <a:lstStyle/>
        <a:p>
          <a:r>
            <a:rPr lang="tr-TR" dirty="0" smtClean="0"/>
            <a:t>SHD</a:t>
          </a:r>
          <a:endParaRPr lang="tr-TR" dirty="0"/>
        </a:p>
      </dgm:t>
    </dgm:pt>
    <dgm:pt modelId="{0FDA8136-CDBC-46CC-95CB-9A50AB18F350}" type="parTrans" cxnId="{E01EEF35-97CD-4625-BCD7-931390F1E23A}">
      <dgm:prSet/>
      <dgm:spPr/>
      <dgm:t>
        <a:bodyPr/>
        <a:lstStyle/>
        <a:p>
          <a:endParaRPr lang="tr-TR" dirty="0"/>
        </a:p>
      </dgm:t>
    </dgm:pt>
    <dgm:pt modelId="{8486780D-1A19-49C5-AA45-40208EDED1DD}" type="sibTrans" cxnId="{E01EEF35-97CD-4625-BCD7-931390F1E23A}">
      <dgm:prSet/>
      <dgm:spPr/>
      <dgm:t>
        <a:bodyPr/>
        <a:lstStyle/>
        <a:p>
          <a:endParaRPr lang="tr-TR"/>
        </a:p>
      </dgm:t>
    </dgm:pt>
    <dgm:pt modelId="{3A7B3EBE-7940-447E-BC57-47DB24D6680E}">
      <dgm:prSet phldrT="[Metin]"/>
      <dgm:spPr/>
      <dgm:t>
        <a:bodyPr/>
        <a:lstStyle/>
        <a:p>
          <a:r>
            <a:rPr lang="tr-TR" dirty="0" smtClean="0"/>
            <a:t>ÇES</a:t>
          </a:r>
          <a:endParaRPr lang="tr-TR" dirty="0"/>
        </a:p>
      </dgm:t>
    </dgm:pt>
    <dgm:pt modelId="{9FF1C099-C5F8-4E44-BD28-A1555876CEE2}" type="parTrans" cxnId="{B5E9F4AB-9700-4020-96C0-D694B80902A5}">
      <dgm:prSet/>
      <dgm:spPr/>
      <dgm:t>
        <a:bodyPr/>
        <a:lstStyle/>
        <a:p>
          <a:endParaRPr lang="tr-TR" dirty="0"/>
        </a:p>
      </dgm:t>
    </dgm:pt>
    <dgm:pt modelId="{1EBBAA5F-CCDF-43B2-9AE8-E3A8BF3CF229}" type="sibTrans" cxnId="{B5E9F4AB-9700-4020-96C0-D694B80902A5}">
      <dgm:prSet/>
      <dgm:spPr/>
      <dgm:t>
        <a:bodyPr/>
        <a:lstStyle/>
        <a:p>
          <a:endParaRPr lang="tr-TR"/>
        </a:p>
      </dgm:t>
    </dgm:pt>
    <dgm:pt modelId="{D68E9476-30C1-4B06-8028-6A842DEF9A89}">
      <dgm:prSet phldrT="[Metin]"/>
      <dgm:spPr/>
      <dgm:t>
        <a:bodyPr/>
        <a:lstStyle/>
        <a:p>
          <a:r>
            <a:rPr lang="tr-TR" dirty="0" smtClean="0"/>
            <a:t>HOG</a:t>
          </a:r>
          <a:endParaRPr lang="tr-TR" dirty="0"/>
        </a:p>
      </dgm:t>
    </dgm:pt>
    <dgm:pt modelId="{85463F37-DB56-4675-8C22-124DCDAE7B0A}" type="parTrans" cxnId="{2F6B6F71-EA69-4426-A53E-237B0A1BC36D}">
      <dgm:prSet/>
      <dgm:spPr/>
      <dgm:t>
        <a:bodyPr/>
        <a:lstStyle/>
        <a:p>
          <a:endParaRPr lang="tr-TR" dirty="0"/>
        </a:p>
      </dgm:t>
    </dgm:pt>
    <dgm:pt modelId="{88CC7D60-CF99-49C7-9FDD-A7FCFC3FCFAC}" type="sibTrans" cxnId="{2F6B6F71-EA69-4426-A53E-237B0A1BC36D}">
      <dgm:prSet/>
      <dgm:spPr/>
      <dgm:t>
        <a:bodyPr/>
        <a:lstStyle/>
        <a:p>
          <a:endParaRPr lang="tr-TR"/>
        </a:p>
      </dgm:t>
    </dgm:pt>
    <dgm:pt modelId="{EE3968DC-FD3C-4ABA-B4A5-8C7FB9982268}">
      <dgm:prSet phldrT="[Metin]"/>
      <dgm:spPr/>
      <dgm:t>
        <a:bodyPr/>
        <a:lstStyle/>
        <a:p>
          <a:r>
            <a:rPr lang="tr-TR" dirty="0" smtClean="0"/>
            <a:t>SER</a:t>
          </a:r>
          <a:endParaRPr lang="tr-TR" dirty="0"/>
        </a:p>
      </dgm:t>
    </dgm:pt>
    <dgm:pt modelId="{95679371-9C5F-4FB6-BDD4-3087AA10E426}" type="parTrans" cxnId="{0F2EFA01-6B96-4EEC-8831-655436ECC4DE}">
      <dgm:prSet/>
      <dgm:spPr/>
      <dgm:t>
        <a:bodyPr/>
        <a:lstStyle/>
        <a:p>
          <a:endParaRPr lang="tr-TR" dirty="0"/>
        </a:p>
      </dgm:t>
    </dgm:pt>
    <dgm:pt modelId="{6E05FCEA-26F3-4353-907B-BF4B79894B1D}" type="sibTrans" cxnId="{0F2EFA01-6B96-4EEC-8831-655436ECC4DE}">
      <dgm:prSet/>
      <dgm:spPr/>
      <dgm:t>
        <a:bodyPr/>
        <a:lstStyle/>
        <a:p>
          <a:endParaRPr lang="tr-TR"/>
        </a:p>
      </dgm:t>
    </dgm:pt>
    <dgm:pt modelId="{6170D8D8-5F86-4582-BE29-0CF81A0946B9}">
      <dgm:prSet phldrT="[Metin]"/>
      <dgm:spPr/>
      <dgm:t>
        <a:bodyPr/>
        <a:lstStyle/>
        <a:p>
          <a:r>
            <a:rPr lang="tr-TR" dirty="0" smtClean="0"/>
            <a:t>ÇFG</a:t>
          </a:r>
          <a:endParaRPr lang="tr-TR" dirty="0"/>
        </a:p>
      </dgm:t>
    </dgm:pt>
    <dgm:pt modelId="{DD8042FF-EAA2-4C8A-981C-79C09BD00B4E}" type="parTrans" cxnId="{CED14DB6-C24D-4666-A1DB-D3100AA0944C}">
      <dgm:prSet/>
      <dgm:spPr/>
      <dgm:t>
        <a:bodyPr/>
        <a:lstStyle/>
        <a:p>
          <a:endParaRPr lang="tr-TR" dirty="0"/>
        </a:p>
      </dgm:t>
    </dgm:pt>
    <dgm:pt modelId="{32D4C224-FB66-4639-8FD9-E4E8140F0629}" type="sibTrans" cxnId="{CED14DB6-C24D-4666-A1DB-D3100AA0944C}">
      <dgm:prSet/>
      <dgm:spPr/>
      <dgm:t>
        <a:bodyPr/>
        <a:lstStyle/>
        <a:p>
          <a:endParaRPr lang="tr-TR"/>
        </a:p>
      </dgm:t>
    </dgm:pt>
    <dgm:pt modelId="{2F1A5D64-8060-425B-9659-0FC2FF70E8C9}">
      <dgm:prSet phldrT="[Metin]"/>
      <dgm:spPr/>
      <dgm:t>
        <a:bodyPr/>
        <a:lstStyle/>
        <a:p>
          <a:r>
            <a:rPr lang="tr-TR" b="1" dirty="0" smtClean="0">
              <a:solidFill>
                <a:schemeClr val="bg1"/>
              </a:solidFill>
              <a:effectLst>
                <a:outerShdw blurRad="38100" dist="38100" dir="2700000" algn="tl">
                  <a:srgbClr val="C0C0C0"/>
                </a:outerShdw>
              </a:effectLst>
              <a:latin typeface="Tahoma" pitchFamily="34" charset="0"/>
            </a:rPr>
            <a:t>İlimizde Desteklenen Yatırım Konuları;</a:t>
          </a:r>
          <a:endParaRPr lang="tr-TR" dirty="0">
            <a:solidFill>
              <a:schemeClr val="bg1"/>
            </a:solidFill>
          </a:endParaRPr>
        </a:p>
      </dgm:t>
    </dgm:pt>
    <dgm:pt modelId="{1E7A4F05-67B5-468B-81C2-B8886EC5B4A6}" type="sibTrans" cxnId="{46D696E4-E7C1-4AD9-B39A-ADE2AE615B0A}">
      <dgm:prSet/>
      <dgm:spPr/>
      <dgm:t>
        <a:bodyPr/>
        <a:lstStyle/>
        <a:p>
          <a:endParaRPr lang="tr-TR"/>
        </a:p>
      </dgm:t>
    </dgm:pt>
    <dgm:pt modelId="{1D05E449-A668-4180-A3DF-53C83357EF7F}" type="parTrans" cxnId="{46D696E4-E7C1-4AD9-B39A-ADE2AE615B0A}">
      <dgm:prSet/>
      <dgm:spPr/>
      <dgm:t>
        <a:bodyPr/>
        <a:lstStyle/>
        <a:p>
          <a:endParaRPr lang="tr-TR"/>
        </a:p>
      </dgm:t>
    </dgm:pt>
    <dgm:pt modelId="{45E7FDAC-7375-4AA7-9FD7-24509BD64D16}" type="pres">
      <dgm:prSet presAssocID="{3D924C55-3517-454B-B127-94852B412C0A}" presName="hierChild1" presStyleCnt="0">
        <dgm:presLayoutVars>
          <dgm:orgChart val="1"/>
          <dgm:chPref val="1"/>
          <dgm:dir/>
          <dgm:animOne val="branch"/>
          <dgm:animLvl val="lvl"/>
          <dgm:resizeHandles/>
        </dgm:presLayoutVars>
      </dgm:prSet>
      <dgm:spPr/>
      <dgm:t>
        <a:bodyPr/>
        <a:lstStyle/>
        <a:p>
          <a:endParaRPr lang="tr-TR"/>
        </a:p>
      </dgm:t>
    </dgm:pt>
    <dgm:pt modelId="{0246CC78-5417-4BD8-85CD-F868C519B4CA}" type="pres">
      <dgm:prSet presAssocID="{2F1A5D64-8060-425B-9659-0FC2FF70E8C9}" presName="hierRoot1" presStyleCnt="0">
        <dgm:presLayoutVars>
          <dgm:hierBranch val="init"/>
        </dgm:presLayoutVars>
      </dgm:prSet>
      <dgm:spPr/>
    </dgm:pt>
    <dgm:pt modelId="{6B7386C6-C8F1-4A5C-9245-338B17F3A4A3}" type="pres">
      <dgm:prSet presAssocID="{2F1A5D64-8060-425B-9659-0FC2FF70E8C9}" presName="rootComposite1" presStyleCnt="0"/>
      <dgm:spPr/>
    </dgm:pt>
    <dgm:pt modelId="{D6861360-C0D7-4885-8E36-2BFC7348BDFB}" type="pres">
      <dgm:prSet presAssocID="{2F1A5D64-8060-425B-9659-0FC2FF70E8C9}" presName="rootText1" presStyleLbl="node0" presStyleIdx="0" presStyleCnt="1" custScaleX="476596" custScaleY="203166" custLinFactY="-100000" custLinFactNeighborX="3757" custLinFactNeighborY="-142921">
        <dgm:presLayoutVars>
          <dgm:chPref val="3"/>
        </dgm:presLayoutVars>
      </dgm:prSet>
      <dgm:spPr/>
      <dgm:t>
        <a:bodyPr/>
        <a:lstStyle/>
        <a:p>
          <a:endParaRPr lang="tr-TR"/>
        </a:p>
      </dgm:t>
    </dgm:pt>
    <dgm:pt modelId="{22BEFD93-78A1-4092-88AC-3EFE000967A0}" type="pres">
      <dgm:prSet presAssocID="{2F1A5D64-8060-425B-9659-0FC2FF70E8C9}" presName="rootConnector1" presStyleLbl="node1" presStyleIdx="0" presStyleCnt="0"/>
      <dgm:spPr/>
      <dgm:t>
        <a:bodyPr/>
        <a:lstStyle/>
        <a:p>
          <a:endParaRPr lang="tr-TR"/>
        </a:p>
      </dgm:t>
    </dgm:pt>
    <dgm:pt modelId="{D5CAD90B-239C-4C09-868C-1ABF827A58DD}" type="pres">
      <dgm:prSet presAssocID="{2F1A5D64-8060-425B-9659-0FC2FF70E8C9}" presName="hierChild2" presStyleCnt="0"/>
      <dgm:spPr/>
    </dgm:pt>
    <dgm:pt modelId="{EF84F69F-18F6-4A66-80CE-60319DB1C8F4}" type="pres">
      <dgm:prSet presAssocID="{04EE6E31-27D2-4BFA-BA7A-52B8549C87F0}" presName="Name37" presStyleLbl="parChTrans1D2" presStyleIdx="0" presStyleCnt="7"/>
      <dgm:spPr/>
      <dgm:t>
        <a:bodyPr/>
        <a:lstStyle/>
        <a:p>
          <a:endParaRPr lang="tr-TR"/>
        </a:p>
      </dgm:t>
    </dgm:pt>
    <dgm:pt modelId="{B81CFABC-7BBE-4B32-A2CF-DE68CC05566C}" type="pres">
      <dgm:prSet presAssocID="{E09C4D52-9843-4F90-B2F9-CAE1D31ACA73}" presName="hierRoot2" presStyleCnt="0">
        <dgm:presLayoutVars>
          <dgm:hierBranch val="init"/>
        </dgm:presLayoutVars>
      </dgm:prSet>
      <dgm:spPr/>
    </dgm:pt>
    <dgm:pt modelId="{907CB09C-1AAA-4A88-84B0-B96A302D61AB}" type="pres">
      <dgm:prSet presAssocID="{E09C4D52-9843-4F90-B2F9-CAE1D31ACA73}" presName="rootComposite" presStyleCnt="0"/>
      <dgm:spPr/>
    </dgm:pt>
    <dgm:pt modelId="{12DDA4B1-7239-4C8A-A759-1C16770CD9D0}" type="pres">
      <dgm:prSet presAssocID="{E09C4D52-9843-4F90-B2F9-CAE1D31ACA73}" presName="rootText" presStyleLbl="node2" presStyleIdx="0" presStyleCnt="7" custScaleX="57501">
        <dgm:presLayoutVars>
          <dgm:chPref val="3"/>
        </dgm:presLayoutVars>
      </dgm:prSet>
      <dgm:spPr/>
      <dgm:t>
        <a:bodyPr/>
        <a:lstStyle/>
        <a:p>
          <a:endParaRPr lang="tr-TR"/>
        </a:p>
      </dgm:t>
    </dgm:pt>
    <dgm:pt modelId="{EB58F81A-3DFC-4A22-9223-8EF97C16B090}" type="pres">
      <dgm:prSet presAssocID="{E09C4D52-9843-4F90-B2F9-CAE1D31ACA73}" presName="rootConnector" presStyleLbl="node2" presStyleIdx="0" presStyleCnt="7"/>
      <dgm:spPr/>
      <dgm:t>
        <a:bodyPr/>
        <a:lstStyle/>
        <a:p>
          <a:endParaRPr lang="tr-TR"/>
        </a:p>
      </dgm:t>
    </dgm:pt>
    <dgm:pt modelId="{A73A4E82-B6FD-4769-A3D0-65CBD2111CCE}" type="pres">
      <dgm:prSet presAssocID="{E09C4D52-9843-4F90-B2F9-CAE1D31ACA73}" presName="hierChild4" presStyleCnt="0"/>
      <dgm:spPr/>
    </dgm:pt>
    <dgm:pt modelId="{6596EDE2-DDCA-44FD-B61E-3C585BC55793}" type="pres">
      <dgm:prSet presAssocID="{E09C4D52-9843-4F90-B2F9-CAE1D31ACA73}" presName="hierChild5" presStyleCnt="0"/>
      <dgm:spPr/>
    </dgm:pt>
    <dgm:pt modelId="{F54FC08F-06D3-4219-AF1D-10435B7FFD16}" type="pres">
      <dgm:prSet presAssocID="{88D221C2-7EF5-4CBC-8351-56F05C62BE1A}" presName="Name37" presStyleLbl="parChTrans1D2" presStyleIdx="1" presStyleCnt="7"/>
      <dgm:spPr/>
      <dgm:t>
        <a:bodyPr/>
        <a:lstStyle/>
        <a:p>
          <a:endParaRPr lang="tr-TR"/>
        </a:p>
      </dgm:t>
    </dgm:pt>
    <dgm:pt modelId="{94EE76A9-705D-4DB8-A333-BB12FCAF2A47}" type="pres">
      <dgm:prSet presAssocID="{8333010D-B5C2-4039-93A4-4FFFEBA8978B}" presName="hierRoot2" presStyleCnt="0">
        <dgm:presLayoutVars>
          <dgm:hierBranch val="init"/>
        </dgm:presLayoutVars>
      </dgm:prSet>
      <dgm:spPr/>
    </dgm:pt>
    <dgm:pt modelId="{AE466B42-EE6D-4A4E-910F-1520CC4F42BE}" type="pres">
      <dgm:prSet presAssocID="{8333010D-B5C2-4039-93A4-4FFFEBA8978B}" presName="rootComposite" presStyleCnt="0"/>
      <dgm:spPr/>
    </dgm:pt>
    <dgm:pt modelId="{9A37E4F9-4572-4BE8-8392-CDD55266C094}" type="pres">
      <dgm:prSet presAssocID="{8333010D-B5C2-4039-93A4-4FFFEBA8978B}" presName="rootText" presStyleLbl="node2" presStyleIdx="1" presStyleCnt="7" custScaleX="64027">
        <dgm:presLayoutVars>
          <dgm:chPref val="3"/>
        </dgm:presLayoutVars>
      </dgm:prSet>
      <dgm:spPr/>
      <dgm:t>
        <a:bodyPr/>
        <a:lstStyle/>
        <a:p>
          <a:endParaRPr lang="tr-TR"/>
        </a:p>
      </dgm:t>
    </dgm:pt>
    <dgm:pt modelId="{48A1F0F3-8CAE-4308-BDD0-E7125306A6C1}" type="pres">
      <dgm:prSet presAssocID="{8333010D-B5C2-4039-93A4-4FFFEBA8978B}" presName="rootConnector" presStyleLbl="node2" presStyleIdx="1" presStyleCnt="7"/>
      <dgm:spPr/>
      <dgm:t>
        <a:bodyPr/>
        <a:lstStyle/>
        <a:p>
          <a:endParaRPr lang="tr-TR"/>
        </a:p>
      </dgm:t>
    </dgm:pt>
    <dgm:pt modelId="{6700E378-591F-452B-AA5E-CD39F68BC310}" type="pres">
      <dgm:prSet presAssocID="{8333010D-B5C2-4039-93A4-4FFFEBA8978B}" presName="hierChild4" presStyleCnt="0"/>
      <dgm:spPr/>
    </dgm:pt>
    <dgm:pt modelId="{2F690FFC-A76A-4C34-A7CF-8A11A63F72CA}" type="pres">
      <dgm:prSet presAssocID="{8333010D-B5C2-4039-93A4-4FFFEBA8978B}" presName="hierChild5" presStyleCnt="0"/>
      <dgm:spPr/>
    </dgm:pt>
    <dgm:pt modelId="{22C4206C-D8E1-4808-B40C-4DEB2CD0399B}" type="pres">
      <dgm:prSet presAssocID="{0FDA8136-CDBC-46CC-95CB-9A50AB18F350}" presName="Name37" presStyleLbl="parChTrans1D2" presStyleIdx="2" presStyleCnt="7"/>
      <dgm:spPr/>
      <dgm:t>
        <a:bodyPr/>
        <a:lstStyle/>
        <a:p>
          <a:endParaRPr lang="tr-TR"/>
        </a:p>
      </dgm:t>
    </dgm:pt>
    <dgm:pt modelId="{340DFCDD-AEC8-4CBD-855F-7F1EE03637E7}" type="pres">
      <dgm:prSet presAssocID="{949490A2-CAAC-4C01-8501-36B5BFE42609}" presName="hierRoot2" presStyleCnt="0">
        <dgm:presLayoutVars>
          <dgm:hierBranch val="init"/>
        </dgm:presLayoutVars>
      </dgm:prSet>
      <dgm:spPr/>
    </dgm:pt>
    <dgm:pt modelId="{489B1D82-46C0-484C-9B72-818EB85B24AF}" type="pres">
      <dgm:prSet presAssocID="{949490A2-CAAC-4C01-8501-36B5BFE42609}" presName="rootComposite" presStyleCnt="0"/>
      <dgm:spPr/>
    </dgm:pt>
    <dgm:pt modelId="{FB429B76-90A1-45EA-A77E-77AEA975CCE8}" type="pres">
      <dgm:prSet presAssocID="{949490A2-CAAC-4C01-8501-36B5BFE42609}" presName="rootText" presStyleLbl="node2" presStyleIdx="2" presStyleCnt="7" custScaleX="58334">
        <dgm:presLayoutVars>
          <dgm:chPref val="3"/>
        </dgm:presLayoutVars>
      </dgm:prSet>
      <dgm:spPr/>
      <dgm:t>
        <a:bodyPr/>
        <a:lstStyle/>
        <a:p>
          <a:endParaRPr lang="tr-TR"/>
        </a:p>
      </dgm:t>
    </dgm:pt>
    <dgm:pt modelId="{898A82A1-27BF-4862-8074-36C3E027777F}" type="pres">
      <dgm:prSet presAssocID="{949490A2-CAAC-4C01-8501-36B5BFE42609}" presName="rootConnector" presStyleLbl="node2" presStyleIdx="2" presStyleCnt="7"/>
      <dgm:spPr/>
      <dgm:t>
        <a:bodyPr/>
        <a:lstStyle/>
        <a:p>
          <a:endParaRPr lang="tr-TR"/>
        </a:p>
      </dgm:t>
    </dgm:pt>
    <dgm:pt modelId="{7914FBBC-5E29-4E90-B308-FC1DD89696F1}" type="pres">
      <dgm:prSet presAssocID="{949490A2-CAAC-4C01-8501-36B5BFE42609}" presName="hierChild4" presStyleCnt="0"/>
      <dgm:spPr/>
    </dgm:pt>
    <dgm:pt modelId="{C0E19757-C131-49B8-B4BE-084DFAC6296C}" type="pres">
      <dgm:prSet presAssocID="{949490A2-CAAC-4C01-8501-36B5BFE42609}" presName="hierChild5" presStyleCnt="0"/>
      <dgm:spPr/>
    </dgm:pt>
    <dgm:pt modelId="{BEFFDB41-FCE8-4A03-B267-9B39F03E9BC7}" type="pres">
      <dgm:prSet presAssocID="{9FF1C099-C5F8-4E44-BD28-A1555876CEE2}" presName="Name37" presStyleLbl="parChTrans1D2" presStyleIdx="3" presStyleCnt="7"/>
      <dgm:spPr/>
      <dgm:t>
        <a:bodyPr/>
        <a:lstStyle/>
        <a:p>
          <a:endParaRPr lang="tr-TR"/>
        </a:p>
      </dgm:t>
    </dgm:pt>
    <dgm:pt modelId="{3B417019-26CC-431D-B445-C19ACC83FF20}" type="pres">
      <dgm:prSet presAssocID="{3A7B3EBE-7940-447E-BC57-47DB24D6680E}" presName="hierRoot2" presStyleCnt="0">
        <dgm:presLayoutVars>
          <dgm:hierBranch val="init"/>
        </dgm:presLayoutVars>
      </dgm:prSet>
      <dgm:spPr/>
    </dgm:pt>
    <dgm:pt modelId="{CC7A41E3-168E-48C2-B6E1-CBF777ADAB15}" type="pres">
      <dgm:prSet presAssocID="{3A7B3EBE-7940-447E-BC57-47DB24D6680E}" presName="rootComposite" presStyleCnt="0"/>
      <dgm:spPr/>
    </dgm:pt>
    <dgm:pt modelId="{B2371850-6F66-4751-93D6-B77B8A5C8B96}" type="pres">
      <dgm:prSet presAssocID="{3A7B3EBE-7940-447E-BC57-47DB24D6680E}" presName="rootText" presStyleLbl="node2" presStyleIdx="3" presStyleCnt="7" custScaleX="51237">
        <dgm:presLayoutVars>
          <dgm:chPref val="3"/>
        </dgm:presLayoutVars>
      </dgm:prSet>
      <dgm:spPr/>
      <dgm:t>
        <a:bodyPr/>
        <a:lstStyle/>
        <a:p>
          <a:endParaRPr lang="tr-TR"/>
        </a:p>
      </dgm:t>
    </dgm:pt>
    <dgm:pt modelId="{239C445C-CE22-4FB8-963C-0DA50ADD21BC}" type="pres">
      <dgm:prSet presAssocID="{3A7B3EBE-7940-447E-BC57-47DB24D6680E}" presName="rootConnector" presStyleLbl="node2" presStyleIdx="3" presStyleCnt="7"/>
      <dgm:spPr/>
      <dgm:t>
        <a:bodyPr/>
        <a:lstStyle/>
        <a:p>
          <a:endParaRPr lang="tr-TR"/>
        </a:p>
      </dgm:t>
    </dgm:pt>
    <dgm:pt modelId="{2ABAFD98-58A9-4EE8-8E76-1D32B27A8796}" type="pres">
      <dgm:prSet presAssocID="{3A7B3EBE-7940-447E-BC57-47DB24D6680E}" presName="hierChild4" presStyleCnt="0"/>
      <dgm:spPr/>
    </dgm:pt>
    <dgm:pt modelId="{CFFD395A-F247-4899-A6AE-40615AD7C352}" type="pres">
      <dgm:prSet presAssocID="{3A7B3EBE-7940-447E-BC57-47DB24D6680E}" presName="hierChild5" presStyleCnt="0"/>
      <dgm:spPr/>
    </dgm:pt>
    <dgm:pt modelId="{3B6ED0CC-FB7A-43E2-B3F8-7344D80A52CF}" type="pres">
      <dgm:prSet presAssocID="{85463F37-DB56-4675-8C22-124DCDAE7B0A}" presName="Name37" presStyleLbl="parChTrans1D2" presStyleIdx="4" presStyleCnt="7"/>
      <dgm:spPr/>
      <dgm:t>
        <a:bodyPr/>
        <a:lstStyle/>
        <a:p>
          <a:endParaRPr lang="tr-TR"/>
        </a:p>
      </dgm:t>
    </dgm:pt>
    <dgm:pt modelId="{0C60300B-60BC-48FD-BAE5-E934FC9AEE4D}" type="pres">
      <dgm:prSet presAssocID="{D68E9476-30C1-4B06-8028-6A842DEF9A89}" presName="hierRoot2" presStyleCnt="0">
        <dgm:presLayoutVars>
          <dgm:hierBranch val="init"/>
        </dgm:presLayoutVars>
      </dgm:prSet>
      <dgm:spPr/>
    </dgm:pt>
    <dgm:pt modelId="{FEEF8C96-E10C-4EFE-822B-922070CB1D98}" type="pres">
      <dgm:prSet presAssocID="{D68E9476-30C1-4B06-8028-6A842DEF9A89}" presName="rootComposite" presStyleCnt="0"/>
      <dgm:spPr/>
    </dgm:pt>
    <dgm:pt modelId="{DF63DD51-4811-4B2B-B630-5EB15475C62B}" type="pres">
      <dgm:prSet presAssocID="{D68E9476-30C1-4B06-8028-6A842DEF9A89}" presName="rootText" presStyleLbl="node2" presStyleIdx="4" presStyleCnt="7" custScaleX="69444">
        <dgm:presLayoutVars>
          <dgm:chPref val="3"/>
        </dgm:presLayoutVars>
      </dgm:prSet>
      <dgm:spPr/>
      <dgm:t>
        <a:bodyPr/>
        <a:lstStyle/>
        <a:p>
          <a:endParaRPr lang="tr-TR"/>
        </a:p>
      </dgm:t>
    </dgm:pt>
    <dgm:pt modelId="{07790FD3-E479-4D03-942B-470213F3ED06}" type="pres">
      <dgm:prSet presAssocID="{D68E9476-30C1-4B06-8028-6A842DEF9A89}" presName="rootConnector" presStyleLbl="node2" presStyleIdx="4" presStyleCnt="7"/>
      <dgm:spPr/>
      <dgm:t>
        <a:bodyPr/>
        <a:lstStyle/>
        <a:p>
          <a:endParaRPr lang="tr-TR"/>
        </a:p>
      </dgm:t>
    </dgm:pt>
    <dgm:pt modelId="{33F4ACBF-AAC0-463F-BCF2-07EDF79322CC}" type="pres">
      <dgm:prSet presAssocID="{D68E9476-30C1-4B06-8028-6A842DEF9A89}" presName="hierChild4" presStyleCnt="0"/>
      <dgm:spPr/>
    </dgm:pt>
    <dgm:pt modelId="{DEEAAD6A-1568-4C47-A99B-2841354137FD}" type="pres">
      <dgm:prSet presAssocID="{D68E9476-30C1-4B06-8028-6A842DEF9A89}" presName="hierChild5" presStyleCnt="0"/>
      <dgm:spPr/>
    </dgm:pt>
    <dgm:pt modelId="{7E88BF5A-15C2-4880-805B-4069276C4E6E}" type="pres">
      <dgm:prSet presAssocID="{95679371-9C5F-4FB6-BDD4-3087AA10E426}" presName="Name37" presStyleLbl="parChTrans1D2" presStyleIdx="5" presStyleCnt="7"/>
      <dgm:spPr/>
      <dgm:t>
        <a:bodyPr/>
        <a:lstStyle/>
        <a:p>
          <a:endParaRPr lang="tr-TR"/>
        </a:p>
      </dgm:t>
    </dgm:pt>
    <dgm:pt modelId="{21430CE2-3DCF-488B-B988-8C613518D9E4}" type="pres">
      <dgm:prSet presAssocID="{EE3968DC-FD3C-4ABA-B4A5-8C7FB9982268}" presName="hierRoot2" presStyleCnt="0">
        <dgm:presLayoutVars>
          <dgm:hierBranch val="init"/>
        </dgm:presLayoutVars>
      </dgm:prSet>
      <dgm:spPr/>
    </dgm:pt>
    <dgm:pt modelId="{C0DBC941-84A1-4657-9FE9-8D4718FF160E}" type="pres">
      <dgm:prSet presAssocID="{EE3968DC-FD3C-4ABA-B4A5-8C7FB9982268}" presName="rootComposite" presStyleCnt="0"/>
      <dgm:spPr/>
    </dgm:pt>
    <dgm:pt modelId="{0FF68837-3C8B-4039-ADB0-E037C582B658}" type="pres">
      <dgm:prSet presAssocID="{EE3968DC-FD3C-4ABA-B4A5-8C7FB9982268}" presName="rootText" presStyleLbl="node2" presStyleIdx="5" presStyleCnt="7" custScaleX="50455">
        <dgm:presLayoutVars>
          <dgm:chPref val="3"/>
        </dgm:presLayoutVars>
      </dgm:prSet>
      <dgm:spPr/>
      <dgm:t>
        <a:bodyPr/>
        <a:lstStyle/>
        <a:p>
          <a:endParaRPr lang="tr-TR"/>
        </a:p>
      </dgm:t>
    </dgm:pt>
    <dgm:pt modelId="{B504681E-CD02-4FAC-A050-84C738CE0BA9}" type="pres">
      <dgm:prSet presAssocID="{EE3968DC-FD3C-4ABA-B4A5-8C7FB9982268}" presName="rootConnector" presStyleLbl="node2" presStyleIdx="5" presStyleCnt="7"/>
      <dgm:spPr/>
      <dgm:t>
        <a:bodyPr/>
        <a:lstStyle/>
        <a:p>
          <a:endParaRPr lang="tr-TR"/>
        </a:p>
      </dgm:t>
    </dgm:pt>
    <dgm:pt modelId="{851E67E9-4D07-4B0B-8745-DB7AF031E6BF}" type="pres">
      <dgm:prSet presAssocID="{EE3968DC-FD3C-4ABA-B4A5-8C7FB9982268}" presName="hierChild4" presStyleCnt="0"/>
      <dgm:spPr/>
    </dgm:pt>
    <dgm:pt modelId="{1E281EC5-4B1B-4B8A-B5B9-709A140E2752}" type="pres">
      <dgm:prSet presAssocID="{EE3968DC-FD3C-4ABA-B4A5-8C7FB9982268}" presName="hierChild5" presStyleCnt="0"/>
      <dgm:spPr/>
    </dgm:pt>
    <dgm:pt modelId="{F57417CB-6902-4644-8F84-D2EE9161D8DD}" type="pres">
      <dgm:prSet presAssocID="{DD8042FF-EAA2-4C8A-981C-79C09BD00B4E}" presName="Name37" presStyleLbl="parChTrans1D2" presStyleIdx="6" presStyleCnt="7"/>
      <dgm:spPr/>
      <dgm:t>
        <a:bodyPr/>
        <a:lstStyle/>
        <a:p>
          <a:endParaRPr lang="tr-TR"/>
        </a:p>
      </dgm:t>
    </dgm:pt>
    <dgm:pt modelId="{AB9AE8E3-61F8-4811-B125-C7A30878C4CA}" type="pres">
      <dgm:prSet presAssocID="{6170D8D8-5F86-4582-BE29-0CF81A0946B9}" presName="hierRoot2" presStyleCnt="0">
        <dgm:presLayoutVars>
          <dgm:hierBranch val="init"/>
        </dgm:presLayoutVars>
      </dgm:prSet>
      <dgm:spPr/>
    </dgm:pt>
    <dgm:pt modelId="{5B87997A-C956-4FB5-8564-4B54EB552345}" type="pres">
      <dgm:prSet presAssocID="{6170D8D8-5F86-4582-BE29-0CF81A0946B9}" presName="rootComposite" presStyleCnt="0"/>
      <dgm:spPr/>
    </dgm:pt>
    <dgm:pt modelId="{66C3D080-848B-4B51-A9BA-3DC174AD2AE2}" type="pres">
      <dgm:prSet presAssocID="{6170D8D8-5F86-4582-BE29-0CF81A0946B9}" presName="rootText" presStyleLbl="node2" presStyleIdx="6" presStyleCnt="7" custScaleX="52278">
        <dgm:presLayoutVars>
          <dgm:chPref val="3"/>
        </dgm:presLayoutVars>
      </dgm:prSet>
      <dgm:spPr/>
      <dgm:t>
        <a:bodyPr/>
        <a:lstStyle/>
        <a:p>
          <a:endParaRPr lang="tr-TR"/>
        </a:p>
      </dgm:t>
    </dgm:pt>
    <dgm:pt modelId="{A5840901-6118-4D34-B696-2BAFC78E91BE}" type="pres">
      <dgm:prSet presAssocID="{6170D8D8-5F86-4582-BE29-0CF81A0946B9}" presName="rootConnector" presStyleLbl="node2" presStyleIdx="6" presStyleCnt="7"/>
      <dgm:spPr/>
      <dgm:t>
        <a:bodyPr/>
        <a:lstStyle/>
        <a:p>
          <a:endParaRPr lang="tr-TR"/>
        </a:p>
      </dgm:t>
    </dgm:pt>
    <dgm:pt modelId="{23B65FD8-F317-460F-9AA9-4D771BF91A05}" type="pres">
      <dgm:prSet presAssocID="{6170D8D8-5F86-4582-BE29-0CF81A0946B9}" presName="hierChild4" presStyleCnt="0"/>
      <dgm:spPr/>
    </dgm:pt>
    <dgm:pt modelId="{EA0C80BC-5EE7-45DD-93AB-450902077083}" type="pres">
      <dgm:prSet presAssocID="{6170D8D8-5F86-4582-BE29-0CF81A0946B9}" presName="hierChild5" presStyleCnt="0"/>
      <dgm:spPr/>
    </dgm:pt>
    <dgm:pt modelId="{7990516C-A7B2-4258-8F60-E5AA199B91D1}" type="pres">
      <dgm:prSet presAssocID="{2F1A5D64-8060-425B-9659-0FC2FF70E8C9}" presName="hierChild3" presStyleCnt="0"/>
      <dgm:spPr/>
    </dgm:pt>
  </dgm:ptLst>
  <dgm:cxnLst>
    <dgm:cxn modelId="{D717F93F-39BE-4EB5-A48B-74089D2531B6}" srcId="{2F1A5D64-8060-425B-9659-0FC2FF70E8C9}" destId="{E09C4D52-9843-4F90-B2F9-CAE1D31ACA73}" srcOrd="0" destOrd="0" parTransId="{04EE6E31-27D2-4BFA-BA7A-52B8549C87F0}" sibTransId="{320B15E7-6889-4218-969C-8D8C1B322563}"/>
    <dgm:cxn modelId="{45F4B1D6-5A3D-41CE-8796-86A2F60BDD21}" type="presOf" srcId="{3A7B3EBE-7940-447E-BC57-47DB24D6680E}" destId="{239C445C-CE22-4FB8-963C-0DA50ADD21BC}" srcOrd="1" destOrd="0" presId="urn:microsoft.com/office/officeart/2005/8/layout/orgChart1"/>
    <dgm:cxn modelId="{51150F6C-7718-4968-853F-721A8F421921}" type="presOf" srcId="{EE3968DC-FD3C-4ABA-B4A5-8C7FB9982268}" destId="{0FF68837-3C8B-4039-ADB0-E037C582B658}" srcOrd="0" destOrd="0" presId="urn:microsoft.com/office/officeart/2005/8/layout/orgChart1"/>
    <dgm:cxn modelId="{46D696E4-E7C1-4AD9-B39A-ADE2AE615B0A}" srcId="{3D924C55-3517-454B-B127-94852B412C0A}" destId="{2F1A5D64-8060-425B-9659-0FC2FF70E8C9}" srcOrd="0" destOrd="0" parTransId="{1D05E449-A668-4180-A3DF-53C83357EF7F}" sibTransId="{1E7A4F05-67B5-468B-81C2-B8886EC5B4A6}"/>
    <dgm:cxn modelId="{7851D63D-0F55-46CA-BF80-91E416440CD9}" type="presOf" srcId="{2F1A5D64-8060-425B-9659-0FC2FF70E8C9}" destId="{D6861360-C0D7-4885-8E36-2BFC7348BDFB}" srcOrd="0" destOrd="0" presId="urn:microsoft.com/office/officeart/2005/8/layout/orgChart1"/>
    <dgm:cxn modelId="{BE4A24F5-90B4-4BDE-BAF7-F3FC5CFA0F73}" type="presOf" srcId="{DD8042FF-EAA2-4C8A-981C-79C09BD00B4E}" destId="{F57417CB-6902-4644-8F84-D2EE9161D8DD}" srcOrd="0" destOrd="0" presId="urn:microsoft.com/office/officeart/2005/8/layout/orgChart1"/>
    <dgm:cxn modelId="{6CA05B30-FFA4-4FDD-B06E-48975A1E6A12}" type="presOf" srcId="{2F1A5D64-8060-425B-9659-0FC2FF70E8C9}" destId="{22BEFD93-78A1-4092-88AC-3EFE000967A0}" srcOrd="1" destOrd="0" presId="urn:microsoft.com/office/officeart/2005/8/layout/orgChart1"/>
    <dgm:cxn modelId="{061C1E92-B7DC-45C1-AD54-FBE0845B7FD9}" type="presOf" srcId="{6170D8D8-5F86-4582-BE29-0CF81A0946B9}" destId="{A5840901-6118-4D34-B696-2BAFC78E91BE}" srcOrd="1" destOrd="0" presId="urn:microsoft.com/office/officeart/2005/8/layout/orgChart1"/>
    <dgm:cxn modelId="{1A06D3B9-A048-4B93-AA04-A46A67629515}" type="presOf" srcId="{8333010D-B5C2-4039-93A4-4FFFEBA8978B}" destId="{48A1F0F3-8CAE-4308-BDD0-E7125306A6C1}" srcOrd="1" destOrd="0" presId="urn:microsoft.com/office/officeart/2005/8/layout/orgChart1"/>
    <dgm:cxn modelId="{6C659724-9324-4494-83F8-85C2019156FB}" type="presOf" srcId="{949490A2-CAAC-4C01-8501-36B5BFE42609}" destId="{898A82A1-27BF-4862-8074-36C3E027777F}" srcOrd="1" destOrd="0" presId="urn:microsoft.com/office/officeart/2005/8/layout/orgChart1"/>
    <dgm:cxn modelId="{E9FEFAD4-1230-44A3-98D2-AFA1CBC48CBE}" type="presOf" srcId="{6170D8D8-5F86-4582-BE29-0CF81A0946B9}" destId="{66C3D080-848B-4B51-A9BA-3DC174AD2AE2}" srcOrd="0" destOrd="0" presId="urn:microsoft.com/office/officeart/2005/8/layout/orgChart1"/>
    <dgm:cxn modelId="{D73264D3-D212-4FC8-8298-8ED0BAB3C4B5}" type="presOf" srcId="{8333010D-B5C2-4039-93A4-4FFFEBA8978B}" destId="{9A37E4F9-4572-4BE8-8392-CDD55266C094}" srcOrd="0" destOrd="0" presId="urn:microsoft.com/office/officeart/2005/8/layout/orgChart1"/>
    <dgm:cxn modelId="{C252C4F4-D193-4F53-88DC-F08DE8BA1629}" type="presOf" srcId="{88D221C2-7EF5-4CBC-8351-56F05C62BE1A}" destId="{F54FC08F-06D3-4219-AF1D-10435B7FFD16}" srcOrd="0" destOrd="0" presId="urn:microsoft.com/office/officeart/2005/8/layout/orgChart1"/>
    <dgm:cxn modelId="{B5E9F4AB-9700-4020-96C0-D694B80902A5}" srcId="{2F1A5D64-8060-425B-9659-0FC2FF70E8C9}" destId="{3A7B3EBE-7940-447E-BC57-47DB24D6680E}" srcOrd="3" destOrd="0" parTransId="{9FF1C099-C5F8-4E44-BD28-A1555876CEE2}" sibTransId="{1EBBAA5F-CCDF-43B2-9AE8-E3A8BF3CF229}"/>
    <dgm:cxn modelId="{730EFFAD-FE63-4CEA-9538-AD0B09274905}" type="presOf" srcId="{E09C4D52-9843-4F90-B2F9-CAE1D31ACA73}" destId="{EB58F81A-3DFC-4A22-9223-8EF97C16B090}" srcOrd="1" destOrd="0" presId="urn:microsoft.com/office/officeart/2005/8/layout/orgChart1"/>
    <dgm:cxn modelId="{CED14DB6-C24D-4666-A1DB-D3100AA0944C}" srcId="{2F1A5D64-8060-425B-9659-0FC2FF70E8C9}" destId="{6170D8D8-5F86-4582-BE29-0CF81A0946B9}" srcOrd="6" destOrd="0" parTransId="{DD8042FF-EAA2-4C8A-981C-79C09BD00B4E}" sibTransId="{32D4C224-FB66-4639-8FD9-E4E8140F0629}"/>
    <dgm:cxn modelId="{1F7B9020-3F81-4483-B170-3A9B9DAA28F9}" srcId="{2F1A5D64-8060-425B-9659-0FC2FF70E8C9}" destId="{8333010D-B5C2-4039-93A4-4FFFEBA8978B}" srcOrd="1" destOrd="0" parTransId="{88D221C2-7EF5-4CBC-8351-56F05C62BE1A}" sibTransId="{A0EB3889-5DE6-4C59-B5FD-7772C29A0CAD}"/>
    <dgm:cxn modelId="{6E1845EF-7EDE-4140-A5AF-4EE9C7DBFB70}" type="presOf" srcId="{3A7B3EBE-7940-447E-BC57-47DB24D6680E}" destId="{B2371850-6F66-4751-93D6-B77B8A5C8B96}" srcOrd="0" destOrd="0" presId="urn:microsoft.com/office/officeart/2005/8/layout/orgChart1"/>
    <dgm:cxn modelId="{757F6EF9-2C1D-4AD4-A96A-C0A1A785F8EB}" type="presOf" srcId="{0FDA8136-CDBC-46CC-95CB-9A50AB18F350}" destId="{22C4206C-D8E1-4808-B40C-4DEB2CD0399B}" srcOrd="0" destOrd="0" presId="urn:microsoft.com/office/officeart/2005/8/layout/orgChart1"/>
    <dgm:cxn modelId="{BE2E939E-FE1D-4BF2-AC76-A11B80FCE450}" type="presOf" srcId="{EE3968DC-FD3C-4ABA-B4A5-8C7FB9982268}" destId="{B504681E-CD02-4FAC-A050-84C738CE0BA9}" srcOrd="1" destOrd="0" presId="urn:microsoft.com/office/officeart/2005/8/layout/orgChart1"/>
    <dgm:cxn modelId="{5C9607A6-F4C1-4ECA-9B43-79B1BC523E12}" type="presOf" srcId="{95679371-9C5F-4FB6-BDD4-3087AA10E426}" destId="{7E88BF5A-15C2-4880-805B-4069276C4E6E}" srcOrd="0" destOrd="0" presId="urn:microsoft.com/office/officeart/2005/8/layout/orgChart1"/>
    <dgm:cxn modelId="{0F2EFA01-6B96-4EEC-8831-655436ECC4DE}" srcId="{2F1A5D64-8060-425B-9659-0FC2FF70E8C9}" destId="{EE3968DC-FD3C-4ABA-B4A5-8C7FB9982268}" srcOrd="5" destOrd="0" parTransId="{95679371-9C5F-4FB6-BDD4-3087AA10E426}" sibTransId="{6E05FCEA-26F3-4353-907B-BF4B79894B1D}"/>
    <dgm:cxn modelId="{3B7D8787-B435-42E5-8F75-C458D4E03FB7}" type="presOf" srcId="{85463F37-DB56-4675-8C22-124DCDAE7B0A}" destId="{3B6ED0CC-FB7A-43E2-B3F8-7344D80A52CF}" srcOrd="0" destOrd="0" presId="urn:microsoft.com/office/officeart/2005/8/layout/orgChart1"/>
    <dgm:cxn modelId="{A6BFF606-D6C0-4F47-A195-AEDA3471D729}" type="presOf" srcId="{D68E9476-30C1-4B06-8028-6A842DEF9A89}" destId="{DF63DD51-4811-4B2B-B630-5EB15475C62B}" srcOrd="0" destOrd="0" presId="urn:microsoft.com/office/officeart/2005/8/layout/orgChart1"/>
    <dgm:cxn modelId="{4640A4E4-D154-4158-A599-50115F602057}" type="presOf" srcId="{3D924C55-3517-454B-B127-94852B412C0A}" destId="{45E7FDAC-7375-4AA7-9FD7-24509BD64D16}" srcOrd="0" destOrd="0" presId="urn:microsoft.com/office/officeart/2005/8/layout/orgChart1"/>
    <dgm:cxn modelId="{92F8A7F5-CFEA-4B5C-8058-4953E53B09D6}" type="presOf" srcId="{949490A2-CAAC-4C01-8501-36B5BFE42609}" destId="{FB429B76-90A1-45EA-A77E-77AEA975CCE8}" srcOrd="0" destOrd="0" presId="urn:microsoft.com/office/officeart/2005/8/layout/orgChart1"/>
    <dgm:cxn modelId="{DBA627A3-D5B8-49A7-918D-4B71C1EA867C}" type="presOf" srcId="{04EE6E31-27D2-4BFA-BA7A-52B8549C87F0}" destId="{EF84F69F-18F6-4A66-80CE-60319DB1C8F4}" srcOrd="0" destOrd="0" presId="urn:microsoft.com/office/officeart/2005/8/layout/orgChart1"/>
    <dgm:cxn modelId="{B325DD08-BDD3-4FB1-8697-183F5FB2BAE5}" type="presOf" srcId="{E09C4D52-9843-4F90-B2F9-CAE1D31ACA73}" destId="{12DDA4B1-7239-4C8A-A759-1C16770CD9D0}" srcOrd="0" destOrd="0" presId="urn:microsoft.com/office/officeart/2005/8/layout/orgChart1"/>
    <dgm:cxn modelId="{722B4FF1-65C4-40E7-B843-C3011C5923BA}" type="presOf" srcId="{9FF1C099-C5F8-4E44-BD28-A1555876CEE2}" destId="{BEFFDB41-FCE8-4A03-B267-9B39F03E9BC7}" srcOrd="0" destOrd="0" presId="urn:microsoft.com/office/officeart/2005/8/layout/orgChart1"/>
    <dgm:cxn modelId="{E01EEF35-97CD-4625-BCD7-931390F1E23A}" srcId="{2F1A5D64-8060-425B-9659-0FC2FF70E8C9}" destId="{949490A2-CAAC-4C01-8501-36B5BFE42609}" srcOrd="2" destOrd="0" parTransId="{0FDA8136-CDBC-46CC-95CB-9A50AB18F350}" sibTransId="{8486780D-1A19-49C5-AA45-40208EDED1DD}"/>
    <dgm:cxn modelId="{2F6B6F71-EA69-4426-A53E-237B0A1BC36D}" srcId="{2F1A5D64-8060-425B-9659-0FC2FF70E8C9}" destId="{D68E9476-30C1-4B06-8028-6A842DEF9A89}" srcOrd="4" destOrd="0" parTransId="{85463F37-DB56-4675-8C22-124DCDAE7B0A}" sibTransId="{88CC7D60-CF99-49C7-9FDD-A7FCFC3FCFAC}"/>
    <dgm:cxn modelId="{4783ADAB-568C-4E66-963B-883263C5D5AB}" type="presOf" srcId="{D68E9476-30C1-4B06-8028-6A842DEF9A89}" destId="{07790FD3-E479-4D03-942B-470213F3ED06}" srcOrd="1" destOrd="0" presId="urn:microsoft.com/office/officeart/2005/8/layout/orgChart1"/>
    <dgm:cxn modelId="{D6AA5D93-00DA-4700-A4A9-7737D9E1F0BE}" type="presParOf" srcId="{45E7FDAC-7375-4AA7-9FD7-24509BD64D16}" destId="{0246CC78-5417-4BD8-85CD-F868C519B4CA}" srcOrd="0" destOrd="0" presId="urn:microsoft.com/office/officeart/2005/8/layout/orgChart1"/>
    <dgm:cxn modelId="{AF23424B-3293-477A-9201-8A2476C265DF}" type="presParOf" srcId="{0246CC78-5417-4BD8-85CD-F868C519B4CA}" destId="{6B7386C6-C8F1-4A5C-9245-338B17F3A4A3}" srcOrd="0" destOrd="0" presId="urn:microsoft.com/office/officeart/2005/8/layout/orgChart1"/>
    <dgm:cxn modelId="{8013811A-7E0B-479D-BDA0-75F7DF88BA07}" type="presParOf" srcId="{6B7386C6-C8F1-4A5C-9245-338B17F3A4A3}" destId="{D6861360-C0D7-4885-8E36-2BFC7348BDFB}" srcOrd="0" destOrd="0" presId="urn:microsoft.com/office/officeart/2005/8/layout/orgChart1"/>
    <dgm:cxn modelId="{2D099CD6-92B2-4514-A621-2F3138AAA138}" type="presParOf" srcId="{6B7386C6-C8F1-4A5C-9245-338B17F3A4A3}" destId="{22BEFD93-78A1-4092-88AC-3EFE000967A0}" srcOrd="1" destOrd="0" presId="urn:microsoft.com/office/officeart/2005/8/layout/orgChart1"/>
    <dgm:cxn modelId="{A927A92F-5B39-4161-8C89-D62F127B4DE8}" type="presParOf" srcId="{0246CC78-5417-4BD8-85CD-F868C519B4CA}" destId="{D5CAD90B-239C-4C09-868C-1ABF827A58DD}" srcOrd="1" destOrd="0" presId="urn:microsoft.com/office/officeart/2005/8/layout/orgChart1"/>
    <dgm:cxn modelId="{98A9CF2F-11BC-470F-9A57-CC9E1B6AF6B7}" type="presParOf" srcId="{D5CAD90B-239C-4C09-868C-1ABF827A58DD}" destId="{EF84F69F-18F6-4A66-80CE-60319DB1C8F4}" srcOrd="0" destOrd="0" presId="urn:microsoft.com/office/officeart/2005/8/layout/orgChart1"/>
    <dgm:cxn modelId="{DBFF7345-492E-4DC7-987C-CE568B2E4F2E}" type="presParOf" srcId="{D5CAD90B-239C-4C09-868C-1ABF827A58DD}" destId="{B81CFABC-7BBE-4B32-A2CF-DE68CC05566C}" srcOrd="1" destOrd="0" presId="urn:microsoft.com/office/officeart/2005/8/layout/orgChart1"/>
    <dgm:cxn modelId="{85644897-DE43-4586-9184-E78910662390}" type="presParOf" srcId="{B81CFABC-7BBE-4B32-A2CF-DE68CC05566C}" destId="{907CB09C-1AAA-4A88-84B0-B96A302D61AB}" srcOrd="0" destOrd="0" presId="urn:microsoft.com/office/officeart/2005/8/layout/orgChart1"/>
    <dgm:cxn modelId="{18BE2B9D-0C9A-4905-8841-D564DC294321}" type="presParOf" srcId="{907CB09C-1AAA-4A88-84B0-B96A302D61AB}" destId="{12DDA4B1-7239-4C8A-A759-1C16770CD9D0}" srcOrd="0" destOrd="0" presId="urn:microsoft.com/office/officeart/2005/8/layout/orgChart1"/>
    <dgm:cxn modelId="{0C7D3F1E-742F-4FDC-8C9E-E98C9A15AA86}" type="presParOf" srcId="{907CB09C-1AAA-4A88-84B0-B96A302D61AB}" destId="{EB58F81A-3DFC-4A22-9223-8EF97C16B090}" srcOrd="1" destOrd="0" presId="urn:microsoft.com/office/officeart/2005/8/layout/orgChart1"/>
    <dgm:cxn modelId="{25F8F4F7-53EF-44ED-9606-341B5C4BC8C1}" type="presParOf" srcId="{B81CFABC-7BBE-4B32-A2CF-DE68CC05566C}" destId="{A73A4E82-B6FD-4769-A3D0-65CBD2111CCE}" srcOrd="1" destOrd="0" presId="urn:microsoft.com/office/officeart/2005/8/layout/orgChart1"/>
    <dgm:cxn modelId="{F3194BCE-4993-4C65-A9F2-312854EB7C6C}" type="presParOf" srcId="{B81CFABC-7BBE-4B32-A2CF-DE68CC05566C}" destId="{6596EDE2-DDCA-44FD-B61E-3C585BC55793}" srcOrd="2" destOrd="0" presId="urn:microsoft.com/office/officeart/2005/8/layout/orgChart1"/>
    <dgm:cxn modelId="{49275FDD-5FE4-4EE6-847A-56337B0646E1}" type="presParOf" srcId="{D5CAD90B-239C-4C09-868C-1ABF827A58DD}" destId="{F54FC08F-06D3-4219-AF1D-10435B7FFD16}" srcOrd="2" destOrd="0" presId="urn:microsoft.com/office/officeart/2005/8/layout/orgChart1"/>
    <dgm:cxn modelId="{234527F2-58F0-420A-87F6-D740524A72D7}" type="presParOf" srcId="{D5CAD90B-239C-4C09-868C-1ABF827A58DD}" destId="{94EE76A9-705D-4DB8-A333-BB12FCAF2A47}" srcOrd="3" destOrd="0" presId="urn:microsoft.com/office/officeart/2005/8/layout/orgChart1"/>
    <dgm:cxn modelId="{4994B33C-E5C5-47FD-BBF1-45E6CCF13BBC}" type="presParOf" srcId="{94EE76A9-705D-4DB8-A333-BB12FCAF2A47}" destId="{AE466B42-EE6D-4A4E-910F-1520CC4F42BE}" srcOrd="0" destOrd="0" presId="urn:microsoft.com/office/officeart/2005/8/layout/orgChart1"/>
    <dgm:cxn modelId="{BDCD102B-FB71-4A9C-9496-38F8D3C30CBE}" type="presParOf" srcId="{AE466B42-EE6D-4A4E-910F-1520CC4F42BE}" destId="{9A37E4F9-4572-4BE8-8392-CDD55266C094}" srcOrd="0" destOrd="0" presId="urn:microsoft.com/office/officeart/2005/8/layout/orgChart1"/>
    <dgm:cxn modelId="{400E9553-C4AF-4677-BDCB-93151873896F}" type="presParOf" srcId="{AE466B42-EE6D-4A4E-910F-1520CC4F42BE}" destId="{48A1F0F3-8CAE-4308-BDD0-E7125306A6C1}" srcOrd="1" destOrd="0" presId="urn:microsoft.com/office/officeart/2005/8/layout/orgChart1"/>
    <dgm:cxn modelId="{7371C2A8-3060-428B-ACB2-2939B124E607}" type="presParOf" srcId="{94EE76A9-705D-4DB8-A333-BB12FCAF2A47}" destId="{6700E378-591F-452B-AA5E-CD39F68BC310}" srcOrd="1" destOrd="0" presId="urn:microsoft.com/office/officeart/2005/8/layout/orgChart1"/>
    <dgm:cxn modelId="{C2D7D4A1-0309-4F9D-BC6F-70007A9CB718}" type="presParOf" srcId="{94EE76A9-705D-4DB8-A333-BB12FCAF2A47}" destId="{2F690FFC-A76A-4C34-A7CF-8A11A63F72CA}" srcOrd="2" destOrd="0" presId="urn:microsoft.com/office/officeart/2005/8/layout/orgChart1"/>
    <dgm:cxn modelId="{CA0B3E62-00A2-4336-B030-E28853D21739}" type="presParOf" srcId="{D5CAD90B-239C-4C09-868C-1ABF827A58DD}" destId="{22C4206C-D8E1-4808-B40C-4DEB2CD0399B}" srcOrd="4" destOrd="0" presId="urn:microsoft.com/office/officeart/2005/8/layout/orgChart1"/>
    <dgm:cxn modelId="{DE2F93C8-207A-4175-93B2-B8DDB3C33E83}" type="presParOf" srcId="{D5CAD90B-239C-4C09-868C-1ABF827A58DD}" destId="{340DFCDD-AEC8-4CBD-855F-7F1EE03637E7}" srcOrd="5" destOrd="0" presId="urn:microsoft.com/office/officeart/2005/8/layout/orgChart1"/>
    <dgm:cxn modelId="{28FDC01C-D487-43E9-9A0D-8AC472FCC16C}" type="presParOf" srcId="{340DFCDD-AEC8-4CBD-855F-7F1EE03637E7}" destId="{489B1D82-46C0-484C-9B72-818EB85B24AF}" srcOrd="0" destOrd="0" presId="urn:microsoft.com/office/officeart/2005/8/layout/orgChart1"/>
    <dgm:cxn modelId="{330AD189-43C1-4981-A848-903B74559D8F}" type="presParOf" srcId="{489B1D82-46C0-484C-9B72-818EB85B24AF}" destId="{FB429B76-90A1-45EA-A77E-77AEA975CCE8}" srcOrd="0" destOrd="0" presId="urn:microsoft.com/office/officeart/2005/8/layout/orgChart1"/>
    <dgm:cxn modelId="{51E821D0-E095-4B9C-B9B8-7C072395A14C}" type="presParOf" srcId="{489B1D82-46C0-484C-9B72-818EB85B24AF}" destId="{898A82A1-27BF-4862-8074-36C3E027777F}" srcOrd="1" destOrd="0" presId="urn:microsoft.com/office/officeart/2005/8/layout/orgChart1"/>
    <dgm:cxn modelId="{D254E8CD-42A5-4931-8C01-A61294553648}" type="presParOf" srcId="{340DFCDD-AEC8-4CBD-855F-7F1EE03637E7}" destId="{7914FBBC-5E29-4E90-B308-FC1DD89696F1}" srcOrd="1" destOrd="0" presId="urn:microsoft.com/office/officeart/2005/8/layout/orgChart1"/>
    <dgm:cxn modelId="{FE60D6F6-79A5-4B8C-8904-0270F62B09CF}" type="presParOf" srcId="{340DFCDD-AEC8-4CBD-855F-7F1EE03637E7}" destId="{C0E19757-C131-49B8-B4BE-084DFAC6296C}" srcOrd="2" destOrd="0" presId="urn:microsoft.com/office/officeart/2005/8/layout/orgChart1"/>
    <dgm:cxn modelId="{4284E1BC-C751-4542-A89D-DEC4F41A2885}" type="presParOf" srcId="{D5CAD90B-239C-4C09-868C-1ABF827A58DD}" destId="{BEFFDB41-FCE8-4A03-B267-9B39F03E9BC7}" srcOrd="6" destOrd="0" presId="urn:microsoft.com/office/officeart/2005/8/layout/orgChart1"/>
    <dgm:cxn modelId="{C7762992-54CA-46FE-8499-9CDE869178E7}" type="presParOf" srcId="{D5CAD90B-239C-4C09-868C-1ABF827A58DD}" destId="{3B417019-26CC-431D-B445-C19ACC83FF20}" srcOrd="7" destOrd="0" presId="urn:microsoft.com/office/officeart/2005/8/layout/orgChart1"/>
    <dgm:cxn modelId="{C24A651A-8E70-461B-85CF-5965C63104EA}" type="presParOf" srcId="{3B417019-26CC-431D-B445-C19ACC83FF20}" destId="{CC7A41E3-168E-48C2-B6E1-CBF777ADAB15}" srcOrd="0" destOrd="0" presId="urn:microsoft.com/office/officeart/2005/8/layout/orgChart1"/>
    <dgm:cxn modelId="{F75743F0-9DEA-4099-BF81-3324B0CD3324}" type="presParOf" srcId="{CC7A41E3-168E-48C2-B6E1-CBF777ADAB15}" destId="{B2371850-6F66-4751-93D6-B77B8A5C8B96}" srcOrd="0" destOrd="0" presId="urn:microsoft.com/office/officeart/2005/8/layout/orgChart1"/>
    <dgm:cxn modelId="{1B5430E1-BCE8-46E7-B2CE-028FE803C639}" type="presParOf" srcId="{CC7A41E3-168E-48C2-B6E1-CBF777ADAB15}" destId="{239C445C-CE22-4FB8-963C-0DA50ADD21BC}" srcOrd="1" destOrd="0" presId="urn:microsoft.com/office/officeart/2005/8/layout/orgChart1"/>
    <dgm:cxn modelId="{92C000F1-B286-458A-A639-7C047CEAFEE3}" type="presParOf" srcId="{3B417019-26CC-431D-B445-C19ACC83FF20}" destId="{2ABAFD98-58A9-4EE8-8E76-1D32B27A8796}" srcOrd="1" destOrd="0" presId="urn:microsoft.com/office/officeart/2005/8/layout/orgChart1"/>
    <dgm:cxn modelId="{39E01B68-FBF5-4C02-B8E3-A835FED25610}" type="presParOf" srcId="{3B417019-26CC-431D-B445-C19ACC83FF20}" destId="{CFFD395A-F247-4899-A6AE-40615AD7C352}" srcOrd="2" destOrd="0" presId="urn:microsoft.com/office/officeart/2005/8/layout/orgChart1"/>
    <dgm:cxn modelId="{43DC9E7B-BC58-43F6-8FCA-746E2FEFAB18}" type="presParOf" srcId="{D5CAD90B-239C-4C09-868C-1ABF827A58DD}" destId="{3B6ED0CC-FB7A-43E2-B3F8-7344D80A52CF}" srcOrd="8" destOrd="0" presId="urn:microsoft.com/office/officeart/2005/8/layout/orgChart1"/>
    <dgm:cxn modelId="{A99D4DB6-2AA9-4552-82A2-212D0574D791}" type="presParOf" srcId="{D5CAD90B-239C-4C09-868C-1ABF827A58DD}" destId="{0C60300B-60BC-48FD-BAE5-E934FC9AEE4D}" srcOrd="9" destOrd="0" presId="urn:microsoft.com/office/officeart/2005/8/layout/orgChart1"/>
    <dgm:cxn modelId="{6E9B17DE-6EAC-42DA-836B-4C972565ECDB}" type="presParOf" srcId="{0C60300B-60BC-48FD-BAE5-E934FC9AEE4D}" destId="{FEEF8C96-E10C-4EFE-822B-922070CB1D98}" srcOrd="0" destOrd="0" presId="urn:microsoft.com/office/officeart/2005/8/layout/orgChart1"/>
    <dgm:cxn modelId="{AF07C98C-CCD5-4F51-9310-3197EF5A5037}" type="presParOf" srcId="{FEEF8C96-E10C-4EFE-822B-922070CB1D98}" destId="{DF63DD51-4811-4B2B-B630-5EB15475C62B}" srcOrd="0" destOrd="0" presId="urn:microsoft.com/office/officeart/2005/8/layout/orgChart1"/>
    <dgm:cxn modelId="{E199377A-D587-4CDD-B781-62D7AB5E5B33}" type="presParOf" srcId="{FEEF8C96-E10C-4EFE-822B-922070CB1D98}" destId="{07790FD3-E479-4D03-942B-470213F3ED06}" srcOrd="1" destOrd="0" presId="urn:microsoft.com/office/officeart/2005/8/layout/orgChart1"/>
    <dgm:cxn modelId="{61F81DC5-D706-426E-905A-73F1BF829BFF}" type="presParOf" srcId="{0C60300B-60BC-48FD-BAE5-E934FC9AEE4D}" destId="{33F4ACBF-AAC0-463F-BCF2-07EDF79322CC}" srcOrd="1" destOrd="0" presId="urn:microsoft.com/office/officeart/2005/8/layout/orgChart1"/>
    <dgm:cxn modelId="{6D81A657-7678-4B06-9FBC-487E5E57F849}" type="presParOf" srcId="{0C60300B-60BC-48FD-BAE5-E934FC9AEE4D}" destId="{DEEAAD6A-1568-4C47-A99B-2841354137FD}" srcOrd="2" destOrd="0" presId="urn:microsoft.com/office/officeart/2005/8/layout/orgChart1"/>
    <dgm:cxn modelId="{50C25F75-F502-4299-8FF5-E5EE8EC5A38C}" type="presParOf" srcId="{D5CAD90B-239C-4C09-868C-1ABF827A58DD}" destId="{7E88BF5A-15C2-4880-805B-4069276C4E6E}" srcOrd="10" destOrd="0" presId="urn:microsoft.com/office/officeart/2005/8/layout/orgChart1"/>
    <dgm:cxn modelId="{6685213B-8A63-43A5-836D-9684F05C3C2A}" type="presParOf" srcId="{D5CAD90B-239C-4C09-868C-1ABF827A58DD}" destId="{21430CE2-3DCF-488B-B988-8C613518D9E4}" srcOrd="11" destOrd="0" presId="urn:microsoft.com/office/officeart/2005/8/layout/orgChart1"/>
    <dgm:cxn modelId="{E9483B6C-3B97-40A6-9036-481CF7E745A7}" type="presParOf" srcId="{21430CE2-3DCF-488B-B988-8C613518D9E4}" destId="{C0DBC941-84A1-4657-9FE9-8D4718FF160E}" srcOrd="0" destOrd="0" presId="urn:microsoft.com/office/officeart/2005/8/layout/orgChart1"/>
    <dgm:cxn modelId="{DEFABA45-5557-4B06-9132-04E2BCA8A37D}" type="presParOf" srcId="{C0DBC941-84A1-4657-9FE9-8D4718FF160E}" destId="{0FF68837-3C8B-4039-ADB0-E037C582B658}" srcOrd="0" destOrd="0" presId="urn:microsoft.com/office/officeart/2005/8/layout/orgChart1"/>
    <dgm:cxn modelId="{2661E906-E5CD-4B5D-AE89-528D39CE6D4D}" type="presParOf" srcId="{C0DBC941-84A1-4657-9FE9-8D4718FF160E}" destId="{B504681E-CD02-4FAC-A050-84C738CE0BA9}" srcOrd="1" destOrd="0" presId="urn:microsoft.com/office/officeart/2005/8/layout/orgChart1"/>
    <dgm:cxn modelId="{70A950F8-5419-4730-B23E-C640DB080FED}" type="presParOf" srcId="{21430CE2-3DCF-488B-B988-8C613518D9E4}" destId="{851E67E9-4D07-4B0B-8745-DB7AF031E6BF}" srcOrd="1" destOrd="0" presId="urn:microsoft.com/office/officeart/2005/8/layout/orgChart1"/>
    <dgm:cxn modelId="{B8F1888E-F801-45AB-88FB-96A2E4D2D352}" type="presParOf" srcId="{21430CE2-3DCF-488B-B988-8C613518D9E4}" destId="{1E281EC5-4B1B-4B8A-B5B9-709A140E2752}" srcOrd="2" destOrd="0" presId="urn:microsoft.com/office/officeart/2005/8/layout/orgChart1"/>
    <dgm:cxn modelId="{FB7344B4-7BB5-46AE-8253-309C178FB372}" type="presParOf" srcId="{D5CAD90B-239C-4C09-868C-1ABF827A58DD}" destId="{F57417CB-6902-4644-8F84-D2EE9161D8DD}" srcOrd="12" destOrd="0" presId="urn:microsoft.com/office/officeart/2005/8/layout/orgChart1"/>
    <dgm:cxn modelId="{D97C4409-666E-412B-B30C-128E054B7133}" type="presParOf" srcId="{D5CAD90B-239C-4C09-868C-1ABF827A58DD}" destId="{AB9AE8E3-61F8-4811-B125-C7A30878C4CA}" srcOrd="13" destOrd="0" presId="urn:microsoft.com/office/officeart/2005/8/layout/orgChart1"/>
    <dgm:cxn modelId="{DD4AC3D5-4792-4F8B-AC5E-E78153B5E46B}" type="presParOf" srcId="{AB9AE8E3-61F8-4811-B125-C7A30878C4CA}" destId="{5B87997A-C956-4FB5-8564-4B54EB552345}" srcOrd="0" destOrd="0" presId="urn:microsoft.com/office/officeart/2005/8/layout/orgChart1"/>
    <dgm:cxn modelId="{28201305-D78E-4FBB-85AD-68846717A410}" type="presParOf" srcId="{5B87997A-C956-4FB5-8564-4B54EB552345}" destId="{66C3D080-848B-4B51-A9BA-3DC174AD2AE2}" srcOrd="0" destOrd="0" presId="urn:microsoft.com/office/officeart/2005/8/layout/orgChart1"/>
    <dgm:cxn modelId="{FFF309D6-28FF-40DF-8C8B-BEA8F6784D2B}" type="presParOf" srcId="{5B87997A-C956-4FB5-8564-4B54EB552345}" destId="{A5840901-6118-4D34-B696-2BAFC78E91BE}" srcOrd="1" destOrd="0" presId="urn:microsoft.com/office/officeart/2005/8/layout/orgChart1"/>
    <dgm:cxn modelId="{BAAA8975-8BEC-424F-9034-7F071A1FFA66}" type="presParOf" srcId="{AB9AE8E3-61F8-4811-B125-C7A30878C4CA}" destId="{23B65FD8-F317-460F-9AA9-4D771BF91A05}" srcOrd="1" destOrd="0" presId="urn:microsoft.com/office/officeart/2005/8/layout/orgChart1"/>
    <dgm:cxn modelId="{4B769D50-CBEE-4C4E-8C01-E16794DFF2C0}" type="presParOf" srcId="{AB9AE8E3-61F8-4811-B125-C7A30878C4CA}" destId="{EA0C80BC-5EE7-45DD-93AB-450902077083}" srcOrd="2" destOrd="0" presId="urn:microsoft.com/office/officeart/2005/8/layout/orgChart1"/>
    <dgm:cxn modelId="{6967147E-C986-4BFD-AF3B-86B309B98AA3}" type="presParOf" srcId="{0246CC78-5417-4BD8-85CD-F868C519B4CA}" destId="{7990516C-A7B2-4258-8F60-E5AA199B91D1}" srcOrd="2" destOrd="0" presId="urn:microsoft.com/office/officeart/2005/8/layout/orgChart1"/>
  </dgm:cxnLst>
  <dgm:bg/>
  <dgm:whole/>
</dgm:dataModel>
</file>

<file path=ppt/diagrams/data2.xml><?xml version="1.0" encoding="utf-8"?>
<dgm:dataModel xmlns:dgm="http://schemas.openxmlformats.org/drawingml/2006/diagram" xmlns:a="http://schemas.openxmlformats.org/drawingml/2006/main">
  <dgm:ptLst>
    <dgm:pt modelId="{794D4A9E-0EB8-4C8E-AAC4-BD16FA0DFE49}"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tr-TR"/>
        </a:p>
      </dgm:t>
    </dgm:pt>
    <dgm:pt modelId="{7185D8BD-CEB5-4C97-AD39-07E0B94C95DF}">
      <dgm:prSet phldrT="[Metin]"/>
      <dgm:spPr/>
      <dgm:t>
        <a:bodyPr/>
        <a:lstStyle/>
        <a:p>
          <a:r>
            <a:rPr lang="tr-TR" dirty="0" smtClean="0"/>
            <a:t>ÇFG</a:t>
          </a:r>
          <a:endParaRPr lang="tr-TR" dirty="0"/>
        </a:p>
      </dgm:t>
    </dgm:pt>
    <dgm:pt modelId="{00CC01A9-97C3-48E0-9471-6A0CFBA42FA7}" type="parTrans" cxnId="{3039C836-8C20-46EF-9FF0-4B7F192163C4}">
      <dgm:prSet/>
      <dgm:spPr/>
      <dgm:t>
        <a:bodyPr/>
        <a:lstStyle/>
        <a:p>
          <a:endParaRPr lang="tr-TR"/>
        </a:p>
      </dgm:t>
    </dgm:pt>
    <dgm:pt modelId="{6ACA12E9-FCEC-4725-A51F-029F2EED2366}" type="sibTrans" cxnId="{3039C836-8C20-46EF-9FF0-4B7F192163C4}">
      <dgm:prSet/>
      <dgm:spPr/>
      <dgm:t>
        <a:bodyPr/>
        <a:lstStyle/>
        <a:p>
          <a:endParaRPr lang="tr-TR"/>
        </a:p>
      </dgm:t>
    </dgm:pt>
    <dgm:pt modelId="{B9F4F53D-ED0D-493A-B2FD-95782A41E93F}">
      <dgm:prSet phldrT="[Metin]"/>
      <dgm:spPr/>
      <dgm:t>
        <a:bodyPr/>
        <a:lstStyle/>
        <a:p>
          <a:r>
            <a:rPr lang="tr-TR" dirty="0" smtClean="0"/>
            <a:t>Su Ürünleri</a:t>
          </a:r>
          <a:endParaRPr lang="tr-TR" dirty="0"/>
        </a:p>
      </dgm:t>
    </dgm:pt>
    <dgm:pt modelId="{2F53D70B-248C-496B-B92A-C7ECA8D97A05}" type="parTrans" cxnId="{C955C714-D3D9-4E77-957E-462FFFE98CF6}">
      <dgm:prSet/>
      <dgm:spPr/>
      <dgm:t>
        <a:bodyPr/>
        <a:lstStyle/>
        <a:p>
          <a:endParaRPr lang="tr-TR" dirty="0"/>
        </a:p>
      </dgm:t>
    </dgm:pt>
    <dgm:pt modelId="{A8A10F9F-98F1-47FC-A2F0-661B902DF178}" type="sibTrans" cxnId="{C955C714-D3D9-4E77-957E-462FFFE98CF6}">
      <dgm:prSet/>
      <dgm:spPr/>
      <dgm:t>
        <a:bodyPr/>
        <a:lstStyle/>
        <a:p>
          <a:endParaRPr lang="tr-TR"/>
        </a:p>
      </dgm:t>
    </dgm:pt>
    <dgm:pt modelId="{359EBF82-3102-4F71-9CB8-2E580A47DB77}">
      <dgm:prSet phldrT="[Metin]"/>
      <dgm:spPr/>
      <dgm:t>
        <a:bodyPr/>
        <a:lstStyle/>
        <a:p>
          <a:r>
            <a:rPr lang="tr-TR" dirty="0" smtClean="0"/>
            <a:t>Çiftlik Gübresi</a:t>
          </a:r>
          <a:endParaRPr lang="tr-TR" dirty="0"/>
        </a:p>
      </dgm:t>
    </dgm:pt>
    <dgm:pt modelId="{84E452CA-1C21-4A7E-B529-F4F55A3932EE}" type="parTrans" cxnId="{DE327861-19A9-42BA-9DBB-94278B122EA7}">
      <dgm:prSet/>
      <dgm:spPr/>
      <dgm:t>
        <a:bodyPr/>
        <a:lstStyle/>
        <a:p>
          <a:endParaRPr lang="tr-TR" dirty="0"/>
        </a:p>
      </dgm:t>
    </dgm:pt>
    <dgm:pt modelId="{C4C02D94-6F84-4089-A803-2AD3EEC3DE86}" type="sibTrans" cxnId="{DE327861-19A9-42BA-9DBB-94278B122EA7}">
      <dgm:prSet/>
      <dgm:spPr/>
      <dgm:t>
        <a:bodyPr/>
        <a:lstStyle/>
        <a:p>
          <a:endParaRPr lang="tr-TR"/>
        </a:p>
      </dgm:t>
    </dgm:pt>
    <dgm:pt modelId="{3B3B5FFA-C093-4302-95C8-05B7F99674FF}">
      <dgm:prSet phldrT="[Metin]"/>
      <dgm:spPr/>
      <dgm:t>
        <a:bodyPr/>
        <a:lstStyle/>
        <a:p>
          <a:r>
            <a:rPr lang="tr-TR" dirty="0" smtClean="0"/>
            <a:t>Yaylacı ve Arıcı</a:t>
          </a:r>
          <a:endParaRPr lang="tr-TR" dirty="0"/>
        </a:p>
      </dgm:t>
    </dgm:pt>
    <dgm:pt modelId="{FB49105E-51B0-4A93-A520-D84C301A3A5D}" type="parTrans" cxnId="{787B5504-CC95-499A-B186-3587AB947DD4}">
      <dgm:prSet/>
      <dgm:spPr/>
      <dgm:t>
        <a:bodyPr/>
        <a:lstStyle/>
        <a:p>
          <a:endParaRPr lang="tr-TR" dirty="0"/>
        </a:p>
      </dgm:t>
    </dgm:pt>
    <dgm:pt modelId="{DB163568-2A3D-4350-BFDE-DDA714AA4BE8}" type="sibTrans" cxnId="{787B5504-CC95-499A-B186-3587AB947DD4}">
      <dgm:prSet/>
      <dgm:spPr/>
      <dgm:t>
        <a:bodyPr/>
        <a:lstStyle/>
        <a:p>
          <a:endParaRPr lang="tr-TR"/>
        </a:p>
      </dgm:t>
    </dgm:pt>
    <dgm:pt modelId="{85AA8DDE-EA2F-4AFF-8006-87AB352592BB}">
      <dgm:prSet phldrT="[Metin]"/>
      <dgm:spPr/>
      <dgm:t>
        <a:bodyPr/>
        <a:lstStyle/>
        <a:p>
          <a:r>
            <a:rPr lang="tr-TR" dirty="0" smtClean="0"/>
            <a:t>Bitkisel Üretim ve Koruma</a:t>
          </a:r>
          <a:endParaRPr lang="tr-TR" dirty="0"/>
        </a:p>
      </dgm:t>
    </dgm:pt>
    <dgm:pt modelId="{96BD1D19-BFC7-4576-9CC6-7A85A8AA7F9F}" type="parTrans" cxnId="{D23B7E7A-5EE4-4CA6-9042-97618F56FE79}">
      <dgm:prSet/>
      <dgm:spPr/>
      <dgm:t>
        <a:bodyPr/>
        <a:lstStyle/>
        <a:p>
          <a:endParaRPr lang="tr-TR" dirty="0"/>
        </a:p>
      </dgm:t>
    </dgm:pt>
    <dgm:pt modelId="{6BB221A9-8074-4538-B4BB-76CC8D014EDA}" type="sibTrans" cxnId="{D23B7E7A-5EE4-4CA6-9042-97618F56FE79}">
      <dgm:prSet/>
      <dgm:spPr/>
      <dgm:t>
        <a:bodyPr/>
        <a:lstStyle/>
        <a:p>
          <a:endParaRPr lang="tr-TR"/>
        </a:p>
      </dgm:t>
    </dgm:pt>
    <dgm:pt modelId="{B5A44337-5A5D-4341-A013-D19F1294EFD3}">
      <dgm:prSet phldrT="[Metin]"/>
      <dgm:spPr/>
      <dgm:t>
        <a:bodyPr/>
        <a:lstStyle/>
        <a:p>
          <a:r>
            <a:rPr lang="tr-TR" dirty="0" smtClean="0"/>
            <a:t>Hayvansal Üretim</a:t>
          </a:r>
          <a:endParaRPr lang="tr-TR" dirty="0"/>
        </a:p>
      </dgm:t>
    </dgm:pt>
    <dgm:pt modelId="{A274208E-F76B-49A0-B4A2-81B74323CC80}" type="parTrans" cxnId="{39C4BE12-F9F8-4E3D-8B00-089408DBAFDA}">
      <dgm:prSet/>
      <dgm:spPr/>
      <dgm:t>
        <a:bodyPr/>
        <a:lstStyle/>
        <a:p>
          <a:endParaRPr lang="tr-TR" dirty="0"/>
        </a:p>
      </dgm:t>
    </dgm:pt>
    <dgm:pt modelId="{EB8AD013-F71E-4717-A300-755B9EFEF582}" type="sibTrans" cxnId="{39C4BE12-F9F8-4E3D-8B00-089408DBAFDA}">
      <dgm:prSet/>
      <dgm:spPr/>
      <dgm:t>
        <a:bodyPr/>
        <a:lstStyle/>
        <a:p>
          <a:endParaRPr lang="tr-TR"/>
        </a:p>
      </dgm:t>
    </dgm:pt>
    <dgm:pt modelId="{BF693735-C4CC-4C1F-8DD9-A1CC6D0A53C6}">
      <dgm:prSet/>
      <dgm:spPr/>
      <dgm:t>
        <a:bodyPr/>
        <a:lstStyle/>
        <a:p>
          <a:r>
            <a:rPr lang="tr-TR" dirty="0" smtClean="0"/>
            <a:t>İşleme ve Saklama</a:t>
          </a:r>
          <a:endParaRPr lang="tr-TR" dirty="0"/>
        </a:p>
      </dgm:t>
    </dgm:pt>
    <dgm:pt modelId="{41B86FD3-5B83-4141-99E1-FD2EAD93358E}" type="parTrans" cxnId="{62020BD6-D842-4D77-AD9F-F59C7BD8B08D}">
      <dgm:prSet/>
      <dgm:spPr/>
      <dgm:t>
        <a:bodyPr/>
        <a:lstStyle/>
        <a:p>
          <a:endParaRPr lang="tr-TR" dirty="0"/>
        </a:p>
      </dgm:t>
    </dgm:pt>
    <dgm:pt modelId="{4E5EE634-CCC3-462E-B458-A879D16CD14F}" type="sibTrans" cxnId="{62020BD6-D842-4D77-AD9F-F59C7BD8B08D}">
      <dgm:prSet/>
      <dgm:spPr/>
      <dgm:t>
        <a:bodyPr/>
        <a:lstStyle/>
        <a:p>
          <a:endParaRPr lang="tr-TR"/>
        </a:p>
      </dgm:t>
    </dgm:pt>
    <dgm:pt modelId="{492AEDC8-BC24-4561-8C99-64B862BD7307}">
      <dgm:prSet phldrT="[Metin]"/>
      <dgm:spPr/>
      <dgm:t>
        <a:bodyPr/>
        <a:lstStyle/>
        <a:p>
          <a:r>
            <a:rPr lang="tr-TR" dirty="0" smtClean="0"/>
            <a:t>Bilişim Sistemleri, ve Eğitim</a:t>
          </a:r>
          <a:endParaRPr lang="tr-TR" dirty="0"/>
        </a:p>
      </dgm:t>
    </dgm:pt>
    <dgm:pt modelId="{ECDB2A23-BDF7-4128-87B6-EDDE22DEC305}" type="parTrans" cxnId="{634FE7EA-A766-43EC-84B3-CA7F6B027472}">
      <dgm:prSet/>
      <dgm:spPr/>
      <dgm:t>
        <a:bodyPr/>
        <a:lstStyle/>
        <a:p>
          <a:endParaRPr lang="tr-TR"/>
        </a:p>
      </dgm:t>
    </dgm:pt>
    <dgm:pt modelId="{AD1D6098-534A-422C-A837-F5BBB338AD0D}" type="sibTrans" cxnId="{634FE7EA-A766-43EC-84B3-CA7F6B027472}">
      <dgm:prSet/>
      <dgm:spPr/>
      <dgm:t>
        <a:bodyPr/>
        <a:lstStyle/>
        <a:p>
          <a:endParaRPr lang="tr-TR"/>
        </a:p>
      </dgm:t>
    </dgm:pt>
    <dgm:pt modelId="{B93C3F0D-2877-4FFF-A0D2-28F9B4EB2C1A}">
      <dgm:prSet/>
      <dgm:spPr/>
      <dgm:t>
        <a:bodyPr/>
        <a:lstStyle/>
        <a:p>
          <a:r>
            <a:rPr lang="tr-TR" dirty="0" smtClean="0"/>
            <a:t>Alt Yapı Sistemleri</a:t>
          </a:r>
          <a:endParaRPr lang="tr-TR" dirty="0"/>
        </a:p>
      </dgm:t>
    </dgm:pt>
    <dgm:pt modelId="{2EB53DCA-430F-443B-8647-F8FC8D0CE57B}" type="parTrans" cxnId="{E35C31A3-0915-44BC-A9E5-C568A5A67048}">
      <dgm:prSet/>
      <dgm:spPr/>
      <dgm:t>
        <a:bodyPr/>
        <a:lstStyle/>
        <a:p>
          <a:endParaRPr lang="tr-TR"/>
        </a:p>
      </dgm:t>
    </dgm:pt>
    <dgm:pt modelId="{7AF4E514-F546-48D5-9F7F-EECE31E9BBC7}" type="sibTrans" cxnId="{E35C31A3-0915-44BC-A9E5-C568A5A67048}">
      <dgm:prSet/>
      <dgm:spPr/>
      <dgm:t>
        <a:bodyPr/>
        <a:lstStyle/>
        <a:p>
          <a:endParaRPr lang="tr-TR"/>
        </a:p>
      </dgm:t>
    </dgm:pt>
    <dgm:pt modelId="{2BCEB031-EFFF-4FA0-AEDD-2F766FC5E2C5}" type="pres">
      <dgm:prSet presAssocID="{794D4A9E-0EB8-4C8E-AAC4-BD16FA0DFE49}" presName="hierChild1" presStyleCnt="0">
        <dgm:presLayoutVars>
          <dgm:orgChart val="1"/>
          <dgm:chPref val="1"/>
          <dgm:dir/>
          <dgm:animOne val="branch"/>
          <dgm:animLvl val="lvl"/>
          <dgm:resizeHandles/>
        </dgm:presLayoutVars>
      </dgm:prSet>
      <dgm:spPr/>
      <dgm:t>
        <a:bodyPr/>
        <a:lstStyle/>
        <a:p>
          <a:endParaRPr lang="tr-TR"/>
        </a:p>
      </dgm:t>
    </dgm:pt>
    <dgm:pt modelId="{17F1B759-2D8D-4BF4-9B0D-A88ED34A5973}" type="pres">
      <dgm:prSet presAssocID="{7185D8BD-CEB5-4C97-AD39-07E0B94C95DF}" presName="hierRoot1" presStyleCnt="0">
        <dgm:presLayoutVars>
          <dgm:hierBranch val="init"/>
        </dgm:presLayoutVars>
      </dgm:prSet>
      <dgm:spPr/>
    </dgm:pt>
    <dgm:pt modelId="{B5E283B7-3F01-4E26-B46D-AA103F8A298A}" type="pres">
      <dgm:prSet presAssocID="{7185D8BD-CEB5-4C97-AD39-07E0B94C95DF}" presName="rootComposite1" presStyleCnt="0"/>
      <dgm:spPr/>
    </dgm:pt>
    <dgm:pt modelId="{F47303B4-9DC8-42A2-8B74-03FC195456F8}" type="pres">
      <dgm:prSet presAssocID="{7185D8BD-CEB5-4C97-AD39-07E0B94C95DF}" presName="rootText1" presStyleLbl="node0" presStyleIdx="0" presStyleCnt="3" custScaleX="183756" custScaleY="191532" custLinFactY="-100000" custLinFactNeighborX="9890" custLinFactNeighborY="-190878">
        <dgm:presLayoutVars>
          <dgm:chPref val="3"/>
        </dgm:presLayoutVars>
      </dgm:prSet>
      <dgm:spPr/>
      <dgm:t>
        <a:bodyPr/>
        <a:lstStyle/>
        <a:p>
          <a:endParaRPr lang="tr-TR"/>
        </a:p>
      </dgm:t>
    </dgm:pt>
    <dgm:pt modelId="{D910D224-4E29-4453-9090-AEEB8B7F4DB0}" type="pres">
      <dgm:prSet presAssocID="{7185D8BD-CEB5-4C97-AD39-07E0B94C95DF}" presName="rootConnector1" presStyleLbl="node1" presStyleIdx="0" presStyleCnt="0"/>
      <dgm:spPr/>
      <dgm:t>
        <a:bodyPr/>
        <a:lstStyle/>
        <a:p>
          <a:endParaRPr lang="tr-TR"/>
        </a:p>
      </dgm:t>
    </dgm:pt>
    <dgm:pt modelId="{6F6F2FEA-D9CF-4DB4-BA2E-81134580AC89}" type="pres">
      <dgm:prSet presAssocID="{7185D8BD-CEB5-4C97-AD39-07E0B94C95DF}" presName="hierChild2" presStyleCnt="0"/>
      <dgm:spPr/>
    </dgm:pt>
    <dgm:pt modelId="{FF2F329B-3634-4CE2-981B-F57B20418D1D}" type="pres">
      <dgm:prSet presAssocID="{2F53D70B-248C-496B-B92A-C7ECA8D97A05}" presName="Name37" presStyleLbl="parChTrans1D2" presStyleIdx="0" presStyleCnt="6"/>
      <dgm:spPr/>
      <dgm:t>
        <a:bodyPr/>
        <a:lstStyle/>
        <a:p>
          <a:endParaRPr lang="tr-TR"/>
        </a:p>
      </dgm:t>
    </dgm:pt>
    <dgm:pt modelId="{AAC2C509-39A3-4E0C-A169-4098F7FA50C9}" type="pres">
      <dgm:prSet presAssocID="{B9F4F53D-ED0D-493A-B2FD-95782A41E93F}" presName="hierRoot2" presStyleCnt="0">
        <dgm:presLayoutVars>
          <dgm:hierBranch val="init"/>
        </dgm:presLayoutVars>
      </dgm:prSet>
      <dgm:spPr/>
    </dgm:pt>
    <dgm:pt modelId="{36A4557C-3E34-4BD7-8F21-F15FE99EDAEC}" type="pres">
      <dgm:prSet presAssocID="{B9F4F53D-ED0D-493A-B2FD-95782A41E93F}" presName="rootComposite" presStyleCnt="0"/>
      <dgm:spPr/>
    </dgm:pt>
    <dgm:pt modelId="{423BC30A-4F48-4396-A780-4C2B0E7E190E}" type="pres">
      <dgm:prSet presAssocID="{B9F4F53D-ED0D-493A-B2FD-95782A41E93F}" presName="rootText" presStyleLbl="node2" presStyleIdx="0" presStyleCnt="6">
        <dgm:presLayoutVars>
          <dgm:chPref val="3"/>
        </dgm:presLayoutVars>
      </dgm:prSet>
      <dgm:spPr/>
      <dgm:t>
        <a:bodyPr/>
        <a:lstStyle/>
        <a:p>
          <a:endParaRPr lang="tr-TR"/>
        </a:p>
      </dgm:t>
    </dgm:pt>
    <dgm:pt modelId="{0ECDB71E-E6E1-4555-B98F-A6C591A33122}" type="pres">
      <dgm:prSet presAssocID="{B9F4F53D-ED0D-493A-B2FD-95782A41E93F}" presName="rootConnector" presStyleLbl="node2" presStyleIdx="0" presStyleCnt="6"/>
      <dgm:spPr/>
      <dgm:t>
        <a:bodyPr/>
        <a:lstStyle/>
        <a:p>
          <a:endParaRPr lang="tr-TR"/>
        </a:p>
      </dgm:t>
    </dgm:pt>
    <dgm:pt modelId="{0F2D4F03-94DF-40A6-9D39-307857C777AB}" type="pres">
      <dgm:prSet presAssocID="{B9F4F53D-ED0D-493A-B2FD-95782A41E93F}" presName="hierChild4" presStyleCnt="0"/>
      <dgm:spPr/>
    </dgm:pt>
    <dgm:pt modelId="{FA5BB3CC-2553-4A33-9AE7-9A09578F5A12}" type="pres">
      <dgm:prSet presAssocID="{B9F4F53D-ED0D-493A-B2FD-95782A41E93F}" presName="hierChild5" presStyleCnt="0"/>
      <dgm:spPr/>
    </dgm:pt>
    <dgm:pt modelId="{FE1AEB33-55E4-4F4D-AAB2-1F53CEF1C169}" type="pres">
      <dgm:prSet presAssocID="{84E452CA-1C21-4A7E-B529-F4F55A3932EE}" presName="Name37" presStyleLbl="parChTrans1D2" presStyleIdx="1" presStyleCnt="6"/>
      <dgm:spPr/>
      <dgm:t>
        <a:bodyPr/>
        <a:lstStyle/>
        <a:p>
          <a:endParaRPr lang="tr-TR"/>
        </a:p>
      </dgm:t>
    </dgm:pt>
    <dgm:pt modelId="{07BF0522-A711-42D5-84A6-996EBC8FEF38}" type="pres">
      <dgm:prSet presAssocID="{359EBF82-3102-4F71-9CB8-2E580A47DB77}" presName="hierRoot2" presStyleCnt="0">
        <dgm:presLayoutVars>
          <dgm:hierBranch val="init"/>
        </dgm:presLayoutVars>
      </dgm:prSet>
      <dgm:spPr/>
    </dgm:pt>
    <dgm:pt modelId="{AE100271-D323-4B35-B5D5-FBAB19D6C7B9}" type="pres">
      <dgm:prSet presAssocID="{359EBF82-3102-4F71-9CB8-2E580A47DB77}" presName="rootComposite" presStyleCnt="0"/>
      <dgm:spPr/>
    </dgm:pt>
    <dgm:pt modelId="{BB44B0B6-DF04-409E-9D23-80A398063D2C}" type="pres">
      <dgm:prSet presAssocID="{359EBF82-3102-4F71-9CB8-2E580A47DB77}" presName="rootText" presStyleLbl="node2" presStyleIdx="1" presStyleCnt="6">
        <dgm:presLayoutVars>
          <dgm:chPref val="3"/>
        </dgm:presLayoutVars>
      </dgm:prSet>
      <dgm:spPr/>
      <dgm:t>
        <a:bodyPr/>
        <a:lstStyle/>
        <a:p>
          <a:endParaRPr lang="tr-TR"/>
        </a:p>
      </dgm:t>
    </dgm:pt>
    <dgm:pt modelId="{031542F8-D2F4-424D-A968-A708D017767D}" type="pres">
      <dgm:prSet presAssocID="{359EBF82-3102-4F71-9CB8-2E580A47DB77}" presName="rootConnector" presStyleLbl="node2" presStyleIdx="1" presStyleCnt="6"/>
      <dgm:spPr/>
      <dgm:t>
        <a:bodyPr/>
        <a:lstStyle/>
        <a:p>
          <a:endParaRPr lang="tr-TR"/>
        </a:p>
      </dgm:t>
    </dgm:pt>
    <dgm:pt modelId="{750D2F4B-DB30-4F9B-AC8A-138E260689C9}" type="pres">
      <dgm:prSet presAssocID="{359EBF82-3102-4F71-9CB8-2E580A47DB77}" presName="hierChild4" presStyleCnt="0"/>
      <dgm:spPr/>
    </dgm:pt>
    <dgm:pt modelId="{ACBCB2E2-BF49-4214-ABC0-4CB8607EFF98}" type="pres">
      <dgm:prSet presAssocID="{359EBF82-3102-4F71-9CB8-2E580A47DB77}" presName="hierChild5" presStyleCnt="0"/>
      <dgm:spPr/>
    </dgm:pt>
    <dgm:pt modelId="{4168CBC1-F767-4156-B747-FB43FD8CBA29}" type="pres">
      <dgm:prSet presAssocID="{FB49105E-51B0-4A93-A520-D84C301A3A5D}" presName="Name37" presStyleLbl="parChTrans1D2" presStyleIdx="2" presStyleCnt="6"/>
      <dgm:spPr/>
      <dgm:t>
        <a:bodyPr/>
        <a:lstStyle/>
        <a:p>
          <a:endParaRPr lang="tr-TR"/>
        </a:p>
      </dgm:t>
    </dgm:pt>
    <dgm:pt modelId="{807B4E85-F0C7-4D2C-AB2B-8D80BFCB4064}" type="pres">
      <dgm:prSet presAssocID="{3B3B5FFA-C093-4302-95C8-05B7F99674FF}" presName="hierRoot2" presStyleCnt="0">
        <dgm:presLayoutVars>
          <dgm:hierBranch val="init"/>
        </dgm:presLayoutVars>
      </dgm:prSet>
      <dgm:spPr/>
    </dgm:pt>
    <dgm:pt modelId="{7C74FEDF-B878-4BE5-8DBA-C4119FCF8687}" type="pres">
      <dgm:prSet presAssocID="{3B3B5FFA-C093-4302-95C8-05B7F99674FF}" presName="rootComposite" presStyleCnt="0"/>
      <dgm:spPr/>
    </dgm:pt>
    <dgm:pt modelId="{2EBDFCE6-DC48-41BD-9E78-59A74527708C}" type="pres">
      <dgm:prSet presAssocID="{3B3B5FFA-C093-4302-95C8-05B7F99674FF}" presName="rootText" presStyleLbl="node2" presStyleIdx="2" presStyleCnt="6">
        <dgm:presLayoutVars>
          <dgm:chPref val="3"/>
        </dgm:presLayoutVars>
      </dgm:prSet>
      <dgm:spPr/>
      <dgm:t>
        <a:bodyPr/>
        <a:lstStyle/>
        <a:p>
          <a:endParaRPr lang="tr-TR"/>
        </a:p>
      </dgm:t>
    </dgm:pt>
    <dgm:pt modelId="{9758A1AD-9024-45B9-9A6A-6A31A056C337}" type="pres">
      <dgm:prSet presAssocID="{3B3B5FFA-C093-4302-95C8-05B7F99674FF}" presName="rootConnector" presStyleLbl="node2" presStyleIdx="2" presStyleCnt="6"/>
      <dgm:spPr/>
      <dgm:t>
        <a:bodyPr/>
        <a:lstStyle/>
        <a:p>
          <a:endParaRPr lang="tr-TR"/>
        </a:p>
      </dgm:t>
    </dgm:pt>
    <dgm:pt modelId="{9936AE2C-D9DE-471D-A58C-0362D020BC7A}" type="pres">
      <dgm:prSet presAssocID="{3B3B5FFA-C093-4302-95C8-05B7F99674FF}" presName="hierChild4" presStyleCnt="0"/>
      <dgm:spPr/>
    </dgm:pt>
    <dgm:pt modelId="{C137C770-5AB5-43FF-882B-1F082F443F38}" type="pres">
      <dgm:prSet presAssocID="{3B3B5FFA-C093-4302-95C8-05B7F99674FF}" presName="hierChild5" presStyleCnt="0"/>
      <dgm:spPr/>
    </dgm:pt>
    <dgm:pt modelId="{3211BB15-4016-4423-B9B6-8224C1E0D198}" type="pres">
      <dgm:prSet presAssocID="{96BD1D19-BFC7-4576-9CC6-7A85A8AA7F9F}" presName="Name37" presStyleLbl="parChTrans1D2" presStyleIdx="3" presStyleCnt="6"/>
      <dgm:spPr/>
      <dgm:t>
        <a:bodyPr/>
        <a:lstStyle/>
        <a:p>
          <a:endParaRPr lang="tr-TR"/>
        </a:p>
      </dgm:t>
    </dgm:pt>
    <dgm:pt modelId="{64D0145A-4A95-4DCD-B2F4-1E7E60357EA8}" type="pres">
      <dgm:prSet presAssocID="{85AA8DDE-EA2F-4AFF-8006-87AB352592BB}" presName="hierRoot2" presStyleCnt="0">
        <dgm:presLayoutVars>
          <dgm:hierBranch val="init"/>
        </dgm:presLayoutVars>
      </dgm:prSet>
      <dgm:spPr/>
    </dgm:pt>
    <dgm:pt modelId="{53A9C9DB-801C-4990-A70C-7A41A7198984}" type="pres">
      <dgm:prSet presAssocID="{85AA8DDE-EA2F-4AFF-8006-87AB352592BB}" presName="rootComposite" presStyleCnt="0"/>
      <dgm:spPr/>
    </dgm:pt>
    <dgm:pt modelId="{FD55830B-7C74-4CB1-9089-BDE2398D4BDD}" type="pres">
      <dgm:prSet presAssocID="{85AA8DDE-EA2F-4AFF-8006-87AB352592BB}" presName="rootText" presStyleLbl="node2" presStyleIdx="3" presStyleCnt="6">
        <dgm:presLayoutVars>
          <dgm:chPref val="3"/>
        </dgm:presLayoutVars>
      </dgm:prSet>
      <dgm:spPr/>
      <dgm:t>
        <a:bodyPr/>
        <a:lstStyle/>
        <a:p>
          <a:endParaRPr lang="tr-TR"/>
        </a:p>
      </dgm:t>
    </dgm:pt>
    <dgm:pt modelId="{C4A997B5-2ED6-45FE-BF1F-C14CB7717219}" type="pres">
      <dgm:prSet presAssocID="{85AA8DDE-EA2F-4AFF-8006-87AB352592BB}" presName="rootConnector" presStyleLbl="node2" presStyleIdx="3" presStyleCnt="6"/>
      <dgm:spPr/>
      <dgm:t>
        <a:bodyPr/>
        <a:lstStyle/>
        <a:p>
          <a:endParaRPr lang="tr-TR"/>
        </a:p>
      </dgm:t>
    </dgm:pt>
    <dgm:pt modelId="{522E40E8-4F5A-4F89-B900-D9CC0F9C5733}" type="pres">
      <dgm:prSet presAssocID="{85AA8DDE-EA2F-4AFF-8006-87AB352592BB}" presName="hierChild4" presStyleCnt="0"/>
      <dgm:spPr/>
    </dgm:pt>
    <dgm:pt modelId="{A8555C1E-90F4-4939-9688-2E69865B4288}" type="pres">
      <dgm:prSet presAssocID="{85AA8DDE-EA2F-4AFF-8006-87AB352592BB}" presName="hierChild5" presStyleCnt="0"/>
      <dgm:spPr/>
    </dgm:pt>
    <dgm:pt modelId="{2A7197AE-3783-44F0-8326-FBD39336EA11}" type="pres">
      <dgm:prSet presAssocID="{41B86FD3-5B83-4141-99E1-FD2EAD93358E}" presName="Name37" presStyleLbl="parChTrans1D2" presStyleIdx="4" presStyleCnt="6"/>
      <dgm:spPr/>
      <dgm:t>
        <a:bodyPr/>
        <a:lstStyle/>
        <a:p>
          <a:endParaRPr lang="tr-TR"/>
        </a:p>
      </dgm:t>
    </dgm:pt>
    <dgm:pt modelId="{5C2D7E8B-19E3-4752-BF9C-14195816EEAC}" type="pres">
      <dgm:prSet presAssocID="{BF693735-C4CC-4C1F-8DD9-A1CC6D0A53C6}" presName="hierRoot2" presStyleCnt="0">
        <dgm:presLayoutVars>
          <dgm:hierBranch val="init"/>
        </dgm:presLayoutVars>
      </dgm:prSet>
      <dgm:spPr/>
    </dgm:pt>
    <dgm:pt modelId="{904539BD-A0DA-4283-BD8B-4086BA33C31E}" type="pres">
      <dgm:prSet presAssocID="{BF693735-C4CC-4C1F-8DD9-A1CC6D0A53C6}" presName="rootComposite" presStyleCnt="0"/>
      <dgm:spPr/>
    </dgm:pt>
    <dgm:pt modelId="{6CB0019A-5EC1-4972-9A01-7BF39E4AF5F2}" type="pres">
      <dgm:prSet presAssocID="{BF693735-C4CC-4C1F-8DD9-A1CC6D0A53C6}" presName="rootText" presStyleLbl="node2" presStyleIdx="4" presStyleCnt="6">
        <dgm:presLayoutVars>
          <dgm:chPref val="3"/>
        </dgm:presLayoutVars>
      </dgm:prSet>
      <dgm:spPr/>
      <dgm:t>
        <a:bodyPr/>
        <a:lstStyle/>
        <a:p>
          <a:endParaRPr lang="tr-TR"/>
        </a:p>
      </dgm:t>
    </dgm:pt>
    <dgm:pt modelId="{388A307B-9BEC-46D4-AD5D-03FD6E300808}" type="pres">
      <dgm:prSet presAssocID="{BF693735-C4CC-4C1F-8DD9-A1CC6D0A53C6}" presName="rootConnector" presStyleLbl="node2" presStyleIdx="4" presStyleCnt="6"/>
      <dgm:spPr/>
      <dgm:t>
        <a:bodyPr/>
        <a:lstStyle/>
        <a:p>
          <a:endParaRPr lang="tr-TR"/>
        </a:p>
      </dgm:t>
    </dgm:pt>
    <dgm:pt modelId="{1030211A-33C3-47B3-B7E0-41B0537861EB}" type="pres">
      <dgm:prSet presAssocID="{BF693735-C4CC-4C1F-8DD9-A1CC6D0A53C6}" presName="hierChild4" presStyleCnt="0"/>
      <dgm:spPr/>
    </dgm:pt>
    <dgm:pt modelId="{7BCC5F61-34A3-4545-9576-B86E966ABC72}" type="pres">
      <dgm:prSet presAssocID="{BF693735-C4CC-4C1F-8DD9-A1CC6D0A53C6}" presName="hierChild5" presStyleCnt="0"/>
      <dgm:spPr/>
    </dgm:pt>
    <dgm:pt modelId="{F33DA2DD-EE9E-46F5-8819-5F34AE46DFCD}" type="pres">
      <dgm:prSet presAssocID="{A274208E-F76B-49A0-B4A2-81B74323CC80}" presName="Name37" presStyleLbl="parChTrans1D2" presStyleIdx="5" presStyleCnt="6"/>
      <dgm:spPr/>
      <dgm:t>
        <a:bodyPr/>
        <a:lstStyle/>
        <a:p>
          <a:endParaRPr lang="tr-TR"/>
        </a:p>
      </dgm:t>
    </dgm:pt>
    <dgm:pt modelId="{44F616E9-7C31-4B34-B02E-DA1443539063}" type="pres">
      <dgm:prSet presAssocID="{B5A44337-5A5D-4341-A013-D19F1294EFD3}" presName="hierRoot2" presStyleCnt="0">
        <dgm:presLayoutVars>
          <dgm:hierBranch val="init"/>
        </dgm:presLayoutVars>
      </dgm:prSet>
      <dgm:spPr/>
    </dgm:pt>
    <dgm:pt modelId="{178B8345-DC9C-410E-BF29-FDDFF058F697}" type="pres">
      <dgm:prSet presAssocID="{B5A44337-5A5D-4341-A013-D19F1294EFD3}" presName="rootComposite" presStyleCnt="0"/>
      <dgm:spPr/>
    </dgm:pt>
    <dgm:pt modelId="{AC13E65B-E385-4380-97DC-A3AA346AB0DE}" type="pres">
      <dgm:prSet presAssocID="{B5A44337-5A5D-4341-A013-D19F1294EFD3}" presName="rootText" presStyleLbl="node2" presStyleIdx="5" presStyleCnt="6">
        <dgm:presLayoutVars>
          <dgm:chPref val="3"/>
        </dgm:presLayoutVars>
      </dgm:prSet>
      <dgm:spPr/>
      <dgm:t>
        <a:bodyPr/>
        <a:lstStyle/>
        <a:p>
          <a:endParaRPr lang="tr-TR"/>
        </a:p>
      </dgm:t>
    </dgm:pt>
    <dgm:pt modelId="{2187BB7D-ABF4-4B52-8F67-9296A4F6DC96}" type="pres">
      <dgm:prSet presAssocID="{B5A44337-5A5D-4341-A013-D19F1294EFD3}" presName="rootConnector" presStyleLbl="node2" presStyleIdx="5" presStyleCnt="6"/>
      <dgm:spPr/>
      <dgm:t>
        <a:bodyPr/>
        <a:lstStyle/>
        <a:p>
          <a:endParaRPr lang="tr-TR"/>
        </a:p>
      </dgm:t>
    </dgm:pt>
    <dgm:pt modelId="{51F253AD-9A5C-477A-8249-CE47E3C4C51C}" type="pres">
      <dgm:prSet presAssocID="{B5A44337-5A5D-4341-A013-D19F1294EFD3}" presName="hierChild4" presStyleCnt="0"/>
      <dgm:spPr/>
    </dgm:pt>
    <dgm:pt modelId="{CCC97B4E-9BAD-4DD2-BEEF-3018FD5DC337}" type="pres">
      <dgm:prSet presAssocID="{B5A44337-5A5D-4341-A013-D19F1294EFD3}" presName="hierChild5" presStyleCnt="0"/>
      <dgm:spPr/>
    </dgm:pt>
    <dgm:pt modelId="{29F75A7B-22CE-4AD0-87A8-75A659D896A1}" type="pres">
      <dgm:prSet presAssocID="{7185D8BD-CEB5-4C97-AD39-07E0B94C95DF}" presName="hierChild3" presStyleCnt="0"/>
      <dgm:spPr/>
    </dgm:pt>
    <dgm:pt modelId="{A7E5AD5B-B362-4046-A83C-2E097892B0D9}" type="pres">
      <dgm:prSet presAssocID="{492AEDC8-BC24-4561-8C99-64B862BD7307}" presName="hierRoot1" presStyleCnt="0">
        <dgm:presLayoutVars>
          <dgm:hierBranch val="init"/>
        </dgm:presLayoutVars>
      </dgm:prSet>
      <dgm:spPr/>
    </dgm:pt>
    <dgm:pt modelId="{DA626709-B477-4E4A-82B4-A9F689D4F94A}" type="pres">
      <dgm:prSet presAssocID="{492AEDC8-BC24-4561-8C99-64B862BD7307}" presName="rootComposite1" presStyleCnt="0"/>
      <dgm:spPr/>
    </dgm:pt>
    <dgm:pt modelId="{3364BF31-696D-4955-B717-0BBB300C65E2}" type="pres">
      <dgm:prSet presAssocID="{492AEDC8-BC24-4561-8C99-64B862BD7307}" presName="rootText1" presStyleLbl="node0" presStyleIdx="1" presStyleCnt="3" custScaleX="124847" custScaleY="116469" custLinFactNeighborX="56043" custLinFactNeighborY="-54127">
        <dgm:presLayoutVars>
          <dgm:chPref val="3"/>
        </dgm:presLayoutVars>
      </dgm:prSet>
      <dgm:spPr/>
      <dgm:t>
        <a:bodyPr/>
        <a:lstStyle/>
        <a:p>
          <a:endParaRPr lang="tr-TR"/>
        </a:p>
      </dgm:t>
    </dgm:pt>
    <dgm:pt modelId="{48EA0396-DCF8-4580-9F8D-850866634DE9}" type="pres">
      <dgm:prSet presAssocID="{492AEDC8-BC24-4561-8C99-64B862BD7307}" presName="rootConnector1" presStyleLbl="node1" presStyleIdx="0" presStyleCnt="0"/>
      <dgm:spPr/>
      <dgm:t>
        <a:bodyPr/>
        <a:lstStyle/>
        <a:p>
          <a:endParaRPr lang="tr-TR"/>
        </a:p>
      </dgm:t>
    </dgm:pt>
    <dgm:pt modelId="{97C5BC99-B6F8-41A8-8E3A-BE53A17E5EB3}" type="pres">
      <dgm:prSet presAssocID="{492AEDC8-BC24-4561-8C99-64B862BD7307}" presName="hierChild2" presStyleCnt="0"/>
      <dgm:spPr/>
    </dgm:pt>
    <dgm:pt modelId="{D61401CC-1B0B-4EDB-AABE-7F8A25FFE734}" type="pres">
      <dgm:prSet presAssocID="{492AEDC8-BC24-4561-8C99-64B862BD7307}" presName="hierChild3" presStyleCnt="0"/>
      <dgm:spPr/>
    </dgm:pt>
    <dgm:pt modelId="{CAA5B2BC-5918-4073-8524-658C640BA8F7}" type="pres">
      <dgm:prSet presAssocID="{B93C3F0D-2877-4FFF-A0D2-28F9B4EB2C1A}" presName="hierRoot1" presStyleCnt="0">
        <dgm:presLayoutVars>
          <dgm:hierBranch val="init"/>
        </dgm:presLayoutVars>
      </dgm:prSet>
      <dgm:spPr/>
    </dgm:pt>
    <dgm:pt modelId="{E8DAB462-B922-4EE1-8A00-B3DE972D9159}" type="pres">
      <dgm:prSet presAssocID="{B93C3F0D-2877-4FFF-A0D2-28F9B4EB2C1A}" presName="rootComposite1" presStyleCnt="0"/>
      <dgm:spPr/>
    </dgm:pt>
    <dgm:pt modelId="{04F280CC-B2C3-4AA9-9DCC-F8702739DB10}" type="pres">
      <dgm:prSet presAssocID="{B93C3F0D-2877-4FFF-A0D2-28F9B4EB2C1A}" presName="rootText1" presStyleLbl="node0" presStyleIdx="2" presStyleCnt="3" custScaleX="108386" custScaleY="114704" custLinFactX="-101353" custLinFactNeighborX="-200000" custLinFactNeighborY="35016">
        <dgm:presLayoutVars>
          <dgm:chPref val="3"/>
        </dgm:presLayoutVars>
      </dgm:prSet>
      <dgm:spPr/>
      <dgm:t>
        <a:bodyPr/>
        <a:lstStyle/>
        <a:p>
          <a:endParaRPr lang="tr-TR"/>
        </a:p>
      </dgm:t>
    </dgm:pt>
    <dgm:pt modelId="{1E88CFFF-8305-4DCE-BEFD-1AA51466091C}" type="pres">
      <dgm:prSet presAssocID="{B93C3F0D-2877-4FFF-A0D2-28F9B4EB2C1A}" presName="rootConnector1" presStyleLbl="node1" presStyleIdx="0" presStyleCnt="0"/>
      <dgm:spPr/>
      <dgm:t>
        <a:bodyPr/>
        <a:lstStyle/>
        <a:p>
          <a:endParaRPr lang="tr-TR"/>
        </a:p>
      </dgm:t>
    </dgm:pt>
    <dgm:pt modelId="{8DBFA637-4A38-472D-9D87-0A0051C5EBFC}" type="pres">
      <dgm:prSet presAssocID="{B93C3F0D-2877-4FFF-A0D2-28F9B4EB2C1A}" presName="hierChild2" presStyleCnt="0"/>
      <dgm:spPr/>
    </dgm:pt>
    <dgm:pt modelId="{C9E3ADB5-7088-44A5-B238-CE34CBDC9ED5}" type="pres">
      <dgm:prSet presAssocID="{B93C3F0D-2877-4FFF-A0D2-28F9B4EB2C1A}" presName="hierChild3" presStyleCnt="0"/>
      <dgm:spPr/>
    </dgm:pt>
  </dgm:ptLst>
  <dgm:cxnLst>
    <dgm:cxn modelId="{FF2229A6-AD31-4857-876B-AFA2CE56BC20}" type="presOf" srcId="{7185D8BD-CEB5-4C97-AD39-07E0B94C95DF}" destId="{F47303B4-9DC8-42A2-8B74-03FC195456F8}" srcOrd="0" destOrd="0" presId="urn:microsoft.com/office/officeart/2005/8/layout/orgChart1"/>
    <dgm:cxn modelId="{40DC8D34-271E-44AF-A05A-5D5E0549CE20}" type="presOf" srcId="{84E452CA-1C21-4A7E-B529-F4F55A3932EE}" destId="{FE1AEB33-55E4-4F4D-AAB2-1F53CEF1C169}" srcOrd="0" destOrd="0" presId="urn:microsoft.com/office/officeart/2005/8/layout/orgChart1"/>
    <dgm:cxn modelId="{3CBC26EE-EBC9-457C-9B36-701F216A5E9B}" type="presOf" srcId="{3B3B5FFA-C093-4302-95C8-05B7F99674FF}" destId="{2EBDFCE6-DC48-41BD-9E78-59A74527708C}" srcOrd="0" destOrd="0" presId="urn:microsoft.com/office/officeart/2005/8/layout/orgChart1"/>
    <dgm:cxn modelId="{DB642BB0-95B8-4523-BF0C-27C2AB813F1A}" type="presOf" srcId="{492AEDC8-BC24-4561-8C99-64B862BD7307}" destId="{48EA0396-DCF8-4580-9F8D-850866634DE9}" srcOrd="1" destOrd="0" presId="urn:microsoft.com/office/officeart/2005/8/layout/orgChart1"/>
    <dgm:cxn modelId="{A3234BB9-4BCD-4009-8931-D11F720B214D}" type="presOf" srcId="{B5A44337-5A5D-4341-A013-D19F1294EFD3}" destId="{AC13E65B-E385-4380-97DC-A3AA346AB0DE}" srcOrd="0" destOrd="0" presId="urn:microsoft.com/office/officeart/2005/8/layout/orgChart1"/>
    <dgm:cxn modelId="{6C515C8F-9208-479D-B6C4-9B2B3E615B9C}" type="presOf" srcId="{7185D8BD-CEB5-4C97-AD39-07E0B94C95DF}" destId="{D910D224-4E29-4453-9090-AEEB8B7F4DB0}" srcOrd="1" destOrd="0" presId="urn:microsoft.com/office/officeart/2005/8/layout/orgChart1"/>
    <dgm:cxn modelId="{82AAD38F-1995-404D-BD1E-A36664CB8FBF}" type="presOf" srcId="{3B3B5FFA-C093-4302-95C8-05B7F99674FF}" destId="{9758A1AD-9024-45B9-9A6A-6A31A056C337}" srcOrd="1" destOrd="0" presId="urn:microsoft.com/office/officeart/2005/8/layout/orgChart1"/>
    <dgm:cxn modelId="{9B2E19FA-E111-4D0A-93AC-1B7F2E15E49C}" type="presOf" srcId="{41B86FD3-5B83-4141-99E1-FD2EAD93358E}" destId="{2A7197AE-3783-44F0-8326-FBD39336EA11}" srcOrd="0" destOrd="0" presId="urn:microsoft.com/office/officeart/2005/8/layout/orgChart1"/>
    <dgm:cxn modelId="{C955C714-D3D9-4E77-957E-462FFFE98CF6}" srcId="{7185D8BD-CEB5-4C97-AD39-07E0B94C95DF}" destId="{B9F4F53D-ED0D-493A-B2FD-95782A41E93F}" srcOrd="0" destOrd="0" parTransId="{2F53D70B-248C-496B-B92A-C7ECA8D97A05}" sibTransId="{A8A10F9F-98F1-47FC-A2F0-661B902DF178}"/>
    <dgm:cxn modelId="{913341FB-8BA6-4C35-870A-DD12177DDFC6}" type="presOf" srcId="{359EBF82-3102-4F71-9CB8-2E580A47DB77}" destId="{BB44B0B6-DF04-409E-9D23-80A398063D2C}" srcOrd="0" destOrd="0" presId="urn:microsoft.com/office/officeart/2005/8/layout/orgChart1"/>
    <dgm:cxn modelId="{17E56DC0-4AF7-4C46-8A13-5605EB9CC8A1}" type="presOf" srcId="{96BD1D19-BFC7-4576-9CC6-7A85A8AA7F9F}" destId="{3211BB15-4016-4423-B9B6-8224C1E0D198}" srcOrd="0" destOrd="0" presId="urn:microsoft.com/office/officeart/2005/8/layout/orgChart1"/>
    <dgm:cxn modelId="{5A539460-B0D5-4C03-BF7A-949E202F1A74}" type="presOf" srcId="{B9F4F53D-ED0D-493A-B2FD-95782A41E93F}" destId="{0ECDB71E-E6E1-4555-B98F-A6C591A33122}" srcOrd="1" destOrd="0" presId="urn:microsoft.com/office/officeart/2005/8/layout/orgChart1"/>
    <dgm:cxn modelId="{E7BCEA10-62A1-489A-8115-C3C15A84D733}" type="presOf" srcId="{B5A44337-5A5D-4341-A013-D19F1294EFD3}" destId="{2187BB7D-ABF4-4B52-8F67-9296A4F6DC96}" srcOrd="1" destOrd="0" presId="urn:microsoft.com/office/officeart/2005/8/layout/orgChart1"/>
    <dgm:cxn modelId="{878567BF-4BCD-42EC-A6DE-8C490A056044}" type="presOf" srcId="{492AEDC8-BC24-4561-8C99-64B862BD7307}" destId="{3364BF31-696D-4955-B717-0BBB300C65E2}" srcOrd="0" destOrd="0" presId="urn:microsoft.com/office/officeart/2005/8/layout/orgChart1"/>
    <dgm:cxn modelId="{A494CABA-3F5E-45FC-8062-8F70513469F1}" type="presOf" srcId="{B93C3F0D-2877-4FFF-A0D2-28F9B4EB2C1A}" destId="{04F280CC-B2C3-4AA9-9DCC-F8702739DB10}" srcOrd="0" destOrd="0" presId="urn:microsoft.com/office/officeart/2005/8/layout/orgChart1"/>
    <dgm:cxn modelId="{39C4BE12-F9F8-4E3D-8B00-089408DBAFDA}" srcId="{7185D8BD-CEB5-4C97-AD39-07E0B94C95DF}" destId="{B5A44337-5A5D-4341-A013-D19F1294EFD3}" srcOrd="5" destOrd="0" parTransId="{A274208E-F76B-49A0-B4A2-81B74323CC80}" sibTransId="{EB8AD013-F71E-4717-A300-755B9EFEF582}"/>
    <dgm:cxn modelId="{59A22903-2A8D-4F99-A889-7423D8C52663}" type="presOf" srcId="{BF693735-C4CC-4C1F-8DD9-A1CC6D0A53C6}" destId="{388A307B-9BEC-46D4-AD5D-03FD6E300808}" srcOrd="1" destOrd="0" presId="urn:microsoft.com/office/officeart/2005/8/layout/orgChart1"/>
    <dgm:cxn modelId="{3039C836-8C20-46EF-9FF0-4B7F192163C4}" srcId="{794D4A9E-0EB8-4C8E-AAC4-BD16FA0DFE49}" destId="{7185D8BD-CEB5-4C97-AD39-07E0B94C95DF}" srcOrd="0" destOrd="0" parTransId="{00CC01A9-97C3-48E0-9471-6A0CFBA42FA7}" sibTransId="{6ACA12E9-FCEC-4725-A51F-029F2EED2366}"/>
    <dgm:cxn modelId="{11D9511A-50AB-4D5E-A4B1-8631198000E6}" type="presOf" srcId="{B93C3F0D-2877-4FFF-A0D2-28F9B4EB2C1A}" destId="{1E88CFFF-8305-4DCE-BEFD-1AA51466091C}" srcOrd="1" destOrd="0" presId="urn:microsoft.com/office/officeart/2005/8/layout/orgChart1"/>
    <dgm:cxn modelId="{526E0F98-37C6-4BD5-A419-720DDB1E4486}" type="presOf" srcId="{359EBF82-3102-4F71-9CB8-2E580A47DB77}" destId="{031542F8-D2F4-424D-A968-A708D017767D}" srcOrd="1" destOrd="0" presId="urn:microsoft.com/office/officeart/2005/8/layout/orgChart1"/>
    <dgm:cxn modelId="{F576F4B0-6B1B-4116-A5FC-1EF2E31D5ADB}" type="presOf" srcId="{A274208E-F76B-49A0-B4A2-81B74323CC80}" destId="{F33DA2DD-EE9E-46F5-8819-5F34AE46DFCD}" srcOrd="0" destOrd="0" presId="urn:microsoft.com/office/officeart/2005/8/layout/orgChart1"/>
    <dgm:cxn modelId="{787B5504-CC95-499A-B186-3587AB947DD4}" srcId="{7185D8BD-CEB5-4C97-AD39-07E0B94C95DF}" destId="{3B3B5FFA-C093-4302-95C8-05B7F99674FF}" srcOrd="2" destOrd="0" parTransId="{FB49105E-51B0-4A93-A520-D84C301A3A5D}" sibTransId="{DB163568-2A3D-4350-BFDE-DDA714AA4BE8}"/>
    <dgm:cxn modelId="{62020BD6-D842-4D77-AD9F-F59C7BD8B08D}" srcId="{7185D8BD-CEB5-4C97-AD39-07E0B94C95DF}" destId="{BF693735-C4CC-4C1F-8DD9-A1CC6D0A53C6}" srcOrd="4" destOrd="0" parTransId="{41B86FD3-5B83-4141-99E1-FD2EAD93358E}" sibTransId="{4E5EE634-CCC3-462E-B458-A879D16CD14F}"/>
    <dgm:cxn modelId="{DE327861-19A9-42BA-9DBB-94278B122EA7}" srcId="{7185D8BD-CEB5-4C97-AD39-07E0B94C95DF}" destId="{359EBF82-3102-4F71-9CB8-2E580A47DB77}" srcOrd="1" destOrd="0" parTransId="{84E452CA-1C21-4A7E-B529-F4F55A3932EE}" sibTransId="{C4C02D94-6F84-4089-A803-2AD3EEC3DE86}"/>
    <dgm:cxn modelId="{D23B7E7A-5EE4-4CA6-9042-97618F56FE79}" srcId="{7185D8BD-CEB5-4C97-AD39-07E0B94C95DF}" destId="{85AA8DDE-EA2F-4AFF-8006-87AB352592BB}" srcOrd="3" destOrd="0" parTransId="{96BD1D19-BFC7-4576-9CC6-7A85A8AA7F9F}" sibTransId="{6BB221A9-8074-4538-B4BB-76CC8D014EDA}"/>
    <dgm:cxn modelId="{CBFCB2C4-C95D-4FBA-B150-87641F39ADFA}" type="presOf" srcId="{FB49105E-51B0-4A93-A520-D84C301A3A5D}" destId="{4168CBC1-F767-4156-B747-FB43FD8CBA29}" srcOrd="0" destOrd="0" presId="urn:microsoft.com/office/officeart/2005/8/layout/orgChart1"/>
    <dgm:cxn modelId="{91EBAD70-EF1E-442F-8A41-5C2A69F72D13}" type="presOf" srcId="{85AA8DDE-EA2F-4AFF-8006-87AB352592BB}" destId="{FD55830B-7C74-4CB1-9089-BDE2398D4BDD}" srcOrd="0" destOrd="0" presId="urn:microsoft.com/office/officeart/2005/8/layout/orgChart1"/>
    <dgm:cxn modelId="{E35C31A3-0915-44BC-A9E5-C568A5A67048}" srcId="{794D4A9E-0EB8-4C8E-AAC4-BD16FA0DFE49}" destId="{B93C3F0D-2877-4FFF-A0D2-28F9B4EB2C1A}" srcOrd="2" destOrd="0" parTransId="{2EB53DCA-430F-443B-8647-F8FC8D0CE57B}" sibTransId="{7AF4E514-F546-48D5-9F7F-EECE31E9BBC7}"/>
    <dgm:cxn modelId="{B9A26C49-7B2F-42C4-B940-FA52F0EF23FA}" type="presOf" srcId="{794D4A9E-0EB8-4C8E-AAC4-BD16FA0DFE49}" destId="{2BCEB031-EFFF-4FA0-AEDD-2F766FC5E2C5}" srcOrd="0" destOrd="0" presId="urn:microsoft.com/office/officeart/2005/8/layout/orgChart1"/>
    <dgm:cxn modelId="{582FEC1A-2DB4-4A59-BAD2-BBE21E7ED1E7}" type="presOf" srcId="{B9F4F53D-ED0D-493A-B2FD-95782A41E93F}" destId="{423BC30A-4F48-4396-A780-4C2B0E7E190E}" srcOrd="0" destOrd="0" presId="urn:microsoft.com/office/officeart/2005/8/layout/orgChart1"/>
    <dgm:cxn modelId="{4913BCCA-DD4E-4AA0-A5FB-FC66E6D6C601}" type="presOf" srcId="{85AA8DDE-EA2F-4AFF-8006-87AB352592BB}" destId="{C4A997B5-2ED6-45FE-BF1F-C14CB7717219}" srcOrd="1" destOrd="0" presId="urn:microsoft.com/office/officeart/2005/8/layout/orgChart1"/>
    <dgm:cxn modelId="{634FE7EA-A766-43EC-84B3-CA7F6B027472}" srcId="{794D4A9E-0EB8-4C8E-AAC4-BD16FA0DFE49}" destId="{492AEDC8-BC24-4561-8C99-64B862BD7307}" srcOrd="1" destOrd="0" parTransId="{ECDB2A23-BDF7-4128-87B6-EDDE22DEC305}" sibTransId="{AD1D6098-534A-422C-A837-F5BBB338AD0D}"/>
    <dgm:cxn modelId="{BAA00125-3D00-4124-A9B4-FF9FE4C458A8}" type="presOf" srcId="{2F53D70B-248C-496B-B92A-C7ECA8D97A05}" destId="{FF2F329B-3634-4CE2-981B-F57B20418D1D}" srcOrd="0" destOrd="0" presId="urn:microsoft.com/office/officeart/2005/8/layout/orgChart1"/>
    <dgm:cxn modelId="{144B5F6E-7238-45D4-A5E0-710906796FBE}" type="presOf" srcId="{BF693735-C4CC-4C1F-8DD9-A1CC6D0A53C6}" destId="{6CB0019A-5EC1-4972-9A01-7BF39E4AF5F2}" srcOrd="0" destOrd="0" presId="urn:microsoft.com/office/officeart/2005/8/layout/orgChart1"/>
    <dgm:cxn modelId="{6A2BF01F-74AE-4E38-8D47-7E43FF4EBFE4}" type="presParOf" srcId="{2BCEB031-EFFF-4FA0-AEDD-2F766FC5E2C5}" destId="{17F1B759-2D8D-4BF4-9B0D-A88ED34A5973}" srcOrd="0" destOrd="0" presId="urn:microsoft.com/office/officeart/2005/8/layout/orgChart1"/>
    <dgm:cxn modelId="{6BFD4BA1-A921-4F82-9346-E548FD24D591}" type="presParOf" srcId="{17F1B759-2D8D-4BF4-9B0D-A88ED34A5973}" destId="{B5E283B7-3F01-4E26-B46D-AA103F8A298A}" srcOrd="0" destOrd="0" presId="urn:microsoft.com/office/officeart/2005/8/layout/orgChart1"/>
    <dgm:cxn modelId="{E949CF12-E3D6-4129-9DD8-1F42A35EC9CD}" type="presParOf" srcId="{B5E283B7-3F01-4E26-B46D-AA103F8A298A}" destId="{F47303B4-9DC8-42A2-8B74-03FC195456F8}" srcOrd="0" destOrd="0" presId="urn:microsoft.com/office/officeart/2005/8/layout/orgChart1"/>
    <dgm:cxn modelId="{83F98315-53FC-46FC-A873-1E2EF4C0B16F}" type="presParOf" srcId="{B5E283B7-3F01-4E26-B46D-AA103F8A298A}" destId="{D910D224-4E29-4453-9090-AEEB8B7F4DB0}" srcOrd="1" destOrd="0" presId="urn:microsoft.com/office/officeart/2005/8/layout/orgChart1"/>
    <dgm:cxn modelId="{DC11C62D-DF4F-401E-A77B-6F8D5311C0E1}" type="presParOf" srcId="{17F1B759-2D8D-4BF4-9B0D-A88ED34A5973}" destId="{6F6F2FEA-D9CF-4DB4-BA2E-81134580AC89}" srcOrd="1" destOrd="0" presId="urn:microsoft.com/office/officeart/2005/8/layout/orgChart1"/>
    <dgm:cxn modelId="{9FA61D79-74E5-46A5-BE35-839C2DB1F8C5}" type="presParOf" srcId="{6F6F2FEA-D9CF-4DB4-BA2E-81134580AC89}" destId="{FF2F329B-3634-4CE2-981B-F57B20418D1D}" srcOrd="0" destOrd="0" presId="urn:microsoft.com/office/officeart/2005/8/layout/orgChart1"/>
    <dgm:cxn modelId="{C8DB6B68-C488-4ED8-AA13-69B77C56BFA5}" type="presParOf" srcId="{6F6F2FEA-D9CF-4DB4-BA2E-81134580AC89}" destId="{AAC2C509-39A3-4E0C-A169-4098F7FA50C9}" srcOrd="1" destOrd="0" presId="urn:microsoft.com/office/officeart/2005/8/layout/orgChart1"/>
    <dgm:cxn modelId="{E370C5F2-5AEA-4E55-904F-F13EDD217329}" type="presParOf" srcId="{AAC2C509-39A3-4E0C-A169-4098F7FA50C9}" destId="{36A4557C-3E34-4BD7-8F21-F15FE99EDAEC}" srcOrd="0" destOrd="0" presId="urn:microsoft.com/office/officeart/2005/8/layout/orgChart1"/>
    <dgm:cxn modelId="{588AAFF6-76B7-4306-A711-20EF974AFBFD}" type="presParOf" srcId="{36A4557C-3E34-4BD7-8F21-F15FE99EDAEC}" destId="{423BC30A-4F48-4396-A780-4C2B0E7E190E}" srcOrd="0" destOrd="0" presId="urn:microsoft.com/office/officeart/2005/8/layout/orgChart1"/>
    <dgm:cxn modelId="{FDE82F77-7E61-4B14-AE63-5DE643168AA5}" type="presParOf" srcId="{36A4557C-3E34-4BD7-8F21-F15FE99EDAEC}" destId="{0ECDB71E-E6E1-4555-B98F-A6C591A33122}" srcOrd="1" destOrd="0" presId="urn:microsoft.com/office/officeart/2005/8/layout/orgChart1"/>
    <dgm:cxn modelId="{C7D3C192-7D85-4DA2-AA52-3B78D12ACB2E}" type="presParOf" srcId="{AAC2C509-39A3-4E0C-A169-4098F7FA50C9}" destId="{0F2D4F03-94DF-40A6-9D39-307857C777AB}" srcOrd="1" destOrd="0" presId="urn:microsoft.com/office/officeart/2005/8/layout/orgChart1"/>
    <dgm:cxn modelId="{1D7F1FEE-4823-4C02-BF0B-EAA72E863C3B}" type="presParOf" srcId="{AAC2C509-39A3-4E0C-A169-4098F7FA50C9}" destId="{FA5BB3CC-2553-4A33-9AE7-9A09578F5A12}" srcOrd="2" destOrd="0" presId="urn:microsoft.com/office/officeart/2005/8/layout/orgChart1"/>
    <dgm:cxn modelId="{4A0129D2-7088-49B7-9506-02BA80E9BAB2}" type="presParOf" srcId="{6F6F2FEA-D9CF-4DB4-BA2E-81134580AC89}" destId="{FE1AEB33-55E4-4F4D-AAB2-1F53CEF1C169}" srcOrd="2" destOrd="0" presId="urn:microsoft.com/office/officeart/2005/8/layout/orgChart1"/>
    <dgm:cxn modelId="{4BCFFCDE-1E83-4FC2-B7C6-3297D7558BF7}" type="presParOf" srcId="{6F6F2FEA-D9CF-4DB4-BA2E-81134580AC89}" destId="{07BF0522-A711-42D5-84A6-996EBC8FEF38}" srcOrd="3" destOrd="0" presId="urn:microsoft.com/office/officeart/2005/8/layout/orgChart1"/>
    <dgm:cxn modelId="{A29E081B-9A67-4D9B-AB5E-B3D324CBFF0C}" type="presParOf" srcId="{07BF0522-A711-42D5-84A6-996EBC8FEF38}" destId="{AE100271-D323-4B35-B5D5-FBAB19D6C7B9}" srcOrd="0" destOrd="0" presId="urn:microsoft.com/office/officeart/2005/8/layout/orgChart1"/>
    <dgm:cxn modelId="{F114DD54-A7D4-4736-9F1C-2A689BF6979E}" type="presParOf" srcId="{AE100271-D323-4B35-B5D5-FBAB19D6C7B9}" destId="{BB44B0B6-DF04-409E-9D23-80A398063D2C}" srcOrd="0" destOrd="0" presId="urn:microsoft.com/office/officeart/2005/8/layout/orgChart1"/>
    <dgm:cxn modelId="{25E0BB27-8655-4A88-9AC8-23423C5DE761}" type="presParOf" srcId="{AE100271-D323-4B35-B5D5-FBAB19D6C7B9}" destId="{031542F8-D2F4-424D-A968-A708D017767D}" srcOrd="1" destOrd="0" presId="urn:microsoft.com/office/officeart/2005/8/layout/orgChart1"/>
    <dgm:cxn modelId="{55E34213-FE32-49AE-B35C-E373E397B951}" type="presParOf" srcId="{07BF0522-A711-42D5-84A6-996EBC8FEF38}" destId="{750D2F4B-DB30-4F9B-AC8A-138E260689C9}" srcOrd="1" destOrd="0" presId="urn:microsoft.com/office/officeart/2005/8/layout/orgChart1"/>
    <dgm:cxn modelId="{7BF9875D-FBD8-4B82-A716-189A7B1FCEE2}" type="presParOf" srcId="{07BF0522-A711-42D5-84A6-996EBC8FEF38}" destId="{ACBCB2E2-BF49-4214-ABC0-4CB8607EFF98}" srcOrd="2" destOrd="0" presId="urn:microsoft.com/office/officeart/2005/8/layout/orgChart1"/>
    <dgm:cxn modelId="{024BDDB5-498D-4C80-AC4D-8FFE78D5E328}" type="presParOf" srcId="{6F6F2FEA-D9CF-4DB4-BA2E-81134580AC89}" destId="{4168CBC1-F767-4156-B747-FB43FD8CBA29}" srcOrd="4" destOrd="0" presId="urn:microsoft.com/office/officeart/2005/8/layout/orgChart1"/>
    <dgm:cxn modelId="{EF918D13-E27D-4F2B-9477-AC3CCBB02B6A}" type="presParOf" srcId="{6F6F2FEA-D9CF-4DB4-BA2E-81134580AC89}" destId="{807B4E85-F0C7-4D2C-AB2B-8D80BFCB4064}" srcOrd="5" destOrd="0" presId="urn:microsoft.com/office/officeart/2005/8/layout/orgChart1"/>
    <dgm:cxn modelId="{6A759D61-627A-48B7-9924-382AE4FCCB07}" type="presParOf" srcId="{807B4E85-F0C7-4D2C-AB2B-8D80BFCB4064}" destId="{7C74FEDF-B878-4BE5-8DBA-C4119FCF8687}" srcOrd="0" destOrd="0" presId="urn:microsoft.com/office/officeart/2005/8/layout/orgChart1"/>
    <dgm:cxn modelId="{FD0F6E8F-5CFF-42BA-94CB-4A3E88B4E35E}" type="presParOf" srcId="{7C74FEDF-B878-4BE5-8DBA-C4119FCF8687}" destId="{2EBDFCE6-DC48-41BD-9E78-59A74527708C}" srcOrd="0" destOrd="0" presId="urn:microsoft.com/office/officeart/2005/8/layout/orgChart1"/>
    <dgm:cxn modelId="{539F6BB1-58CE-4328-813E-FC79C22DF1FD}" type="presParOf" srcId="{7C74FEDF-B878-4BE5-8DBA-C4119FCF8687}" destId="{9758A1AD-9024-45B9-9A6A-6A31A056C337}" srcOrd="1" destOrd="0" presId="urn:microsoft.com/office/officeart/2005/8/layout/orgChart1"/>
    <dgm:cxn modelId="{F0353A50-78D1-4A30-986C-1DB3789246B1}" type="presParOf" srcId="{807B4E85-F0C7-4D2C-AB2B-8D80BFCB4064}" destId="{9936AE2C-D9DE-471D-A58C-0362D020BC7A}" srcOrd="1" destOrd="0" presId="urn:microsoft.com/office/officeart/2005/8/layout/orgChart1"/>
    <dgm:cxn modelId="{34220024-542F-4CE0-B420-55B7245D8623}" type="presParOf" srcId="{807B4E85-F0C7-4D2C-AB2B-8D80BFCB4064}" destId="{C137C770-5AB5-43FF-882B-1F082F443F38}" srcOrd="2" destOrd="0" presId="urn:microsoft.com/office/officeart/2005/8/layout/orgChart1"/>
    <dgm:cxn modelId="{AB024D60-ABA8-4A19-9F93-1A2513821E43}" type="presParOf" srcId="{6F6F2FEA-D9CF-4DB4-BA2E-81134580AC89}" destId="{3211BB15-4016-4423-B9B6-8224C1E0D198}" srcOrd="6" destOrd="0" presId="urn:microsoft.com/office/officeart/2005/8/layout/orgChart1"/>
    <dgm:cxn modelId="{FAA69D70-E898-4D71-83A0-C45BC4AC3D3C}" type="presParOf" srcId="{6F6F2FEA-D9CF-4DB4-BA2E-81134580AC89}" destId="{64D0145A-4A95-4DCD-B2F4-1E7E60357EA8}" srcOrd="7" destOrd="0" presId="urn:microsoft.com/office/officeart/2005/8/layout/orgChart1"/>
    <dgm:cxn modelId="{CB454B8C-E209-4167-8969-403F0518E61A}" type="presParOf" srcId="{64D0145A-4A95-4DCD-B2F4-1E7E60357EA8}" destId="{53A9C9DB-801C-4990-A70C-7A41A7198984}" srcOrd="0" destOrd="0" presId="urn:microsoft.com/office/officeart/2005/8/layout/orgChart1"/>
    <dgm:cxn modelId="{C0C4ED41-62B2-45D7-9625-3F1AF7B42932}" type="presParOf" srcId="{53A9C9DB-801C-4990-A70C-7A41A7198984}" destId="{FD55830B-7C74-4CB1-9089-BDE2398D4BDD}" srcOrd="0" destOrd="0" presId="urn:microsoft.com/office/officeart/2005/8/layout/orgChart1"/>
    <dgm:cxn modelId="{948FDE87-818F-4AE7-9A51-AFFDA488731F}" type="presParOf" srcId="{53A9C9DB-801C-4990-A70C-7A41A7198984}" destId="{C4A997B5-2ED6-45FE-BF1F-C14CB7717219}" srcOrd="1" destOrd="0" presId="urn:microsoft.com/office/officeart/2005/8/layout/orgChart1"/>
    <dgm:cxn modelId="{4A6BE59C-27E9-4913-8D92-8D3F1F94DAD6}" type="presParOf" srcId="{64D0145A-4A95-4DCD-B2F4-1E7E60357EA8}" destId="{522E40E8-4F5A-4F89-B900-D9CC0F9C5733}" srcOrd="1" destOrd="0" presId="urn:microsoft.com/office/officeart/2005/8/layout/orgChart1"/>
    <dgm:cxn modelId="{6EAD11CF-400F-4E6B-A2A3-713AED6E2B60}" type="presParOf" srcId="{64D0145A-4A95-4DCD-B2F4-1E7E60357EA8}" destId="{A8555C1E-90F4-4939-9688-2E69865B4288}" srcOrd="2" destOrd="0" presId="urn:microsoft.com/office/officeart/2005/8/layout/orgChart1"/>
    <dgm:cxn modelId="{A5A0AACC-5CA1-4B3D-A935-05D4860D3C1A}" type="presParOf" srcId="{6F6F2FEA-D9CF-4DB4-BA2E-81134580AC89}" destId="{2A7197AE-3783-44F0-8326-FBD39336EA11}" srcOrd="8" destOrd="0" presId="urn:microsoft.com/office/officeart/2005/8/layout/orgChart1"/>
    <dgm:cxn modelId="{99CCE77F-49A4-4083-BD45-73ACCF78C375}" type="presParOf" srcId="{6F6F2FEA-D9CF-4DB4-BA2E-81134580AC89}" destId="{5C2D7E8B-19E3-4752-BF9C-14195816EEAC}" srcOrd="9" destOrd="0" presId="urn:microsoft.com/office/officeart/2005/8/layout/orgChart1"/>
    <dgm:cxn modelId="{3B7D01AB-FAD1-4574-9CF1-1A5E380B5517}" type="presParOf" srcId="{5C2D7E8B-19E3-4752-BF9C-14195816EEAC}" destId="{904539BD-A0DA-4283-BD8B-4086BA33C31E}" srcOrd="0" destOrd="0" presId="urn:microsoft.com/office/officeart/2005/8/layout/orgChart1"/>
    <dgm:cxn modelId="{E22E1116-6410-4F8E-8E06-457C64FFECBA}" type="presParOf" srcId="{904539BD-A0DA-4283-BD8B-4086BA33C31E}" destId="{6CB0019A-5EC1-4972-9A01-7BF39E4AF5F2}" srcOrd="0" destOrd="0" presId="urn:microsoft.com/office/officeart/2005/8/layout/orgChart1"/>
    <dgm:cxn modelId="{FE233535-DFDE-492D-A252-651E52B3DF9B}" type="presParOf" srcId="{904539BD-A0DA-4283-BD8B-4086BA33C31E}" destId="{388A307B-9BEC-46D4-AD5D-03FD6E300808}" srcOrd="1" destOrd="0" presId="urn:microsoft.com/office/officeart/2005/8/layout/orgChart1"/>
    <dgm:cxn modelId="{AB027763-ABAD-4AE5-99EE-86E3ABFF5729}" type="presParOf" srcId="{5C2D7E8B-19E3-4752-BF9C-14195816EEAC}" destId="{1030211A-33C3-47B3-B7E0-41B0537861EB}" srcOrd="1" destOrd="0" presId="urn:microsoft.com/office/officeart/2005/8/layout/orgChart1"/>
    <dgm:cxn modelId="{2B38A70E-1E8C-4735-A4F1-FDF7D51F57E2}" type="presParOf" srcId="{5C2D7E8B-19E3-4752-BF9C-14195816EEAC}" destId="{7BCC5F61-34A3-4545-9576-B86E966ABC72}" srcOrd="2" destOrd="0" presId="urn:microsoft.com/office/officeart/2005/8/layout/orgChart1"/>
    <dgm:cxn modelId="{DB59BD7A-1456-4A14-ACF5-A3E50DCFCC97}" type="presParOf" srcId="{6F6F2FEA-D9CF-4DB4-BA2E-81134580AC89}" destId="{F33DA2DD-EE9E-46F5-8819-5F34AE46DFCD}" srcOrd="10" destOrd="0" presId="urn:microsoft.com/office/officeart/2005/8/layout/orgChart1"/>
    <dgm:cxn modelId="{A70580F1-F719-4295-8BD3-DBD388C673E1}" type="presParOf" srcId="{6F6F2FEA-D9CF-4DB4-BA2E-81134580AC89}" destId="{44F616E9-7C31-4B34-B02E-DA1443539063}" srcOrd="11" destOrd="0" presId="urn:microsoft.com/office/officeart/2005/8/layout/orgChart1"/>
    <dgm:cxn modelId="{89B002EA-7A72-4C0C-804A-3B7D562C57C9}" type="presParOf" srcId="{44F616E9-7C31-4B34-B02E-DA1443539063}" destId="{178B8345-DC9C-410E-BF29-FDDFF058F697}" srcOrd="0" destOrd="0" presId="urn:microsoft.com/office/officeart/2005/8/layout/orgChart1"/>
    <dgm:cxn modelId="{80D60E9F-C96E-4189-9BF5-2BFCEDE9257D}" type="presParOf" srcId="{178B8345-DC9C-410E-BF29-FDDFF058F697}" destId="{AC13E65B-E385-4380-97DC-A3AA346AB0DE}" srcOrd="0" destOrd="0" presId="urn:microsoft.com/office/officeart/2005/8/layout/orgChart1"/>
    <dgm:cxn modelId="{B0F48593-021C-4E79-826E-A9FD93CDB2F2}" type="presParOf" srcId="{178B8345-DC9C-410E-BF29-FDDFF058F697}" destId="{2187BB7D-ABF4-4B52-8F67-9296A4F6DC96}" srcOrd="1" destOrd="0" presId="urn:microsoft.com/office/officeart/2005/8/layout/orgChart1"/>
    <dgm:cxn modelId="{45D80BEB-02F4-424C-B195-E5C71B9C79FD}" type="presParOf" srcId="{44F616E9-7C31-4B34-B02E-DA1443539063}" destId="{51F253AD-9A5C-477A-8249-CE47E3C4C51C}" srcOrd="1" destOrd="0" presId="urn:microsoft.com/office/officeart/2005/8/layout/orgChart1"/>
    <dgm:cxn modelId="{E26F25D1-8A7D-475D-A22B-4DFA2F7EE55E}" type="presParOf" srcId="{44F616E9-7C31-4B34-B02E-DA1443539063}" destId="{CCC97B4E-9BAD-4DD2-BEEF-3018FD5DC337}" srcOrd="2" destOrd="0" presId="urn:microsoft.com/office/officeart/2005/8/layout/orgChart1"/>
    <dgm:cxn modelId="{10842851-BC0C-4E4D-ABC0-F66B0F413A2D}" type="presParOf" srcId="{17F1B759-2D8D-4BF4-9B0D-A88ED34A5973}" destId="{29F75A7B-22CE-4AD0-87A8-75A659D896A1}" srcOrd="2" destOrd="0" presId="urn:microsoft.com/office/officeart/2005/8/layout/orgChart1"/>
    <dgm:cxn modelId="{559004DE-76EB-4921-9D12-401E6ADC52BB}" type="presParOf" srcId="{2BCEB031-EFFF-4FA0-AEDD-2F766FC5E2C5}" destId="{A7E5AD5B-B362-4046-A83C-2E097892B0D9}" srcOrd="1" destOrd="0" presId="urn:microsoft.com/office/officeart/2005/8/layout/orgChart1"/>
    <dgm:cxn modelId="{FB8F63BC-278B-46A1-A407-3B9DB1E9DFBE}" type="presParOf" srcId="{A7E5AD5B-B362-4046-A83C-2E097892B0D9}" destId="{DA626709-B477-4E4A-82B4-A9F689D4F94A}" srcOrd="0" destOrd="0" presId="urn:microsoft.com/office/officeart/2005/8/layout/orgChart1"/>
    <dgm:cxn modelId="{9CA6830E-D15F-4ECD-82CC-12BD7D943C57}" type="presParOf" srcId="{DA626709-B477-4E4A-82B4-A9F689D4F94A}" destId="{3364BF31-696D-4955-B717-0BBB300C65E2}" srcOrd="0" destOrd="0" presId="urn:microsoft.com/office/officeart/2005/8/layout/orgChart1"/>
    <dgm:cxn modelId="{C064A5BC-FE29-43DE-A8A4-15053C3913A2}" type="presParOf" srcId="{DA626709-B477-4E4A-82B4-A9F689D4F94A}" destId="{48EA0396-DCF8-4580-9F8D-850866634DE9}" srcOrd="1" destOrd="0" presId="urn:microsoft.com/office/officeart/2005/8/layout/orgChart1"/>
    <dgm:cxn modelId="{DD22C589-B206-4E7B-A986-FA7A2677EC82}" type="presParOf" srcId="{A7E5AD5B-B362-4046-A83C-2E097892B0D9}" destId="{97C5BC99-B6F8-41A8-8E3A-BE53A17E5EB3}" srcOrd="1" destOrd="0" presId="urn:microsoft.com/office/officeart/2005/8/layout/orgChart1"/>
    <dgm:cxn modelId="{AF0BD331-56CB-4B67-B296-5D2673430F68}" type="presParOf" srcId="{A7E5AD5B-B362-4046-A83C-2E097892B0D9}" destId="{D61401CC-1B0B-4EDB-AABE-7F8A25FFE734}" srcOrd="2" destOrd="0" presId="urn:microsoft.com/office/officeart/2005/8/layout/orgChart1"/>
    <dgm:cxn modelId="{DFE83455-51EB-4458-A9F7-0D00F74092EC}" type="presParOf" srcId="{2BCEB031-EFFF-4FA0-AEDD-2F766FC5E2C5}" destId="{CAA5B2BC-5918-4073-8524-658C640BA8F7}" srcOrd="2" destOrd="0" presId="urn:microsoft.com/office/officeart/2005/8/layout/orgChart1"/>
    <dgm:cxn modelId="{09FFDA48-3E82-47C1-A4DB-45B15BFB4DB1}" type="presParOf" srcId="{CAA5B2BC-5918-4073-8524-658C640BA8F7}" destId="{E8DAB462-B922-4EE1-8A00-B3DE972D9159}" srcOrd="0" destOrd="0" presId="urn:microsoft.com/office/officeart/2005/8/layout/orgChart1"/>
    <dgm:cxn modelId="{0057DC55-FBFE-4FA0-8AC6-7259C5AADD8D}" type="presParOf" srcId="{E8DAB462-B922-4EE1-8A00-B3DE972D9159}" destId="{04F280CC-B2C3-4AA9-9DCC-F8702739DB10}" srcOrd="0" destOrd="0" presId="urn:microsoft.com/office/officeart/2005/8/layout/orgChart1"/>
    <dgm:cxn modelId="{6DE7925B-B534-46DE-977B-DE2774910849}" type="presParOf" srcId="{E8DAB462-B922-4EE1-8A00-B3DE972D9159}" destId="{1E88CFFF-8305-4DCE-BEFD-1AA51466091C}" srcOrd="1" destOrd="0" presId="urn:microsoft.com/office/officeart/2005/8/layout/orgChart1"/>
    <dgm:cxn modelId="{F2ABEEBE-5EBD-471D-ACBC-E95B644207EA}" type="presParOf" srcId="{CAA5B2BC-5918-4073-8524-658C640BA8F7}" destId="{8DBFA637-4A38-472D-9D87-0A0051C5EBFC}" srcOrd="1" destOrd="0" presId="urn:microsoft.com/office/officeart/2005/8/layout/orgChart1"/>
    <dgm:cxn modelId="{4B845198-1465-43CC-9A4C-C97D0076ADAD}" type="presParOf" srcId="{CAA5B2BC-5918-4073-8524-658C640BA8F7}" destId="{C9E3ADB5-7088-44A5-B238-CE34CBDC9ED5}"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4301543" cy="34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tr-TR" dirty="0"/>
          </a:p>
        </p:txBody>
      </p:sp>
      <p:sp>
        <p:nvSpPr>
          <p:cNvPr id="80899" name="Rectangle 3"/>
          <p:cNvSpPr>
            <a:spLocks noGrp="1" noChangeArrowheads="1"/>
          </p:cNvSpPr>
          <p:nvPr>
            <p:ph type="dt" sz="quarter" idx="1"/>
          </p:nvPr>
        </p:nvSpPr>
        <p:spPr bwMode="auto">
          <a:xfrm>
            <a:off x="5622798" y="0"/>
            <a:ext cx="4301543" cy="34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tr-TR" dirty="0"/>
          </a:p>
        </p:txBody>
      </p:sp>
      <p:sp>
        <p:nvSpPr>
          <p:cNvPr id="80900" name="Rectangle 4"/>
          <p:cNvSpPr>
            <a:spLocks noGrp="1" noChangeArrowheads="1"/>
          </p:cNvSpPr>
          <p:nvPr>
            <p:ph type="ftr" sz="quarter" idx="2"/>
          </p:nvPr>
        </p:nvSpPr>
        <p:spPr bwMode="auto">
          <a:xfrm>
            <a:off x="0" y="6513910"/>
            <a:ext cx="4301543" cy="34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tr-TR" dirty="0"/>
          </a:p>
        </p:txBody>
      </p:sp>
      <p:sp>
        <p:nvSpPr>
          <p:cNvPr id="80901" name="Rectangle 5"/>
          <p:cNvSpPr>
            <a:spLocks noGrp="1" noChangeArrowheads="1"/>
          </p:cNvSpPr>
          <p:nvPr>
            <p:ph type="sldNum" sz="quarter" idx="3"/>
          </p:nvPr>
        </p:nvSpPr>
        <p:spPr bwMode="auto">
          <a:xfrm>
            <a:off x="5622798" y="6513910"/>
            <a:ext cx="4301543" cy="34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0DF45786-4BAC-4639-A2FF-C843F6BE18E1}" type="slidenum">
              <a:rPr lang="tr-TR"/>
              <a:pPr>
                <a:defRPr/>
              </a:pPr>
              <a:t>‹#›</a:t>
            </a:fld>
            <a:endParaRPr lang="tr-TR" dirty="0"/>
          </a:p>
        </p:txBody>
      </p:sp>
    </p:spTree>
    <p:extLst>
      <p:ext uri="{BB962C8B-B14F-4D97-AF65-F5344CB8AC3E}">
        <p14:creationId xmlns="" xmlns:p14="http://schemas.microsoft.com/office/powerpoint/2010/main" val="19330620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301543" cy="3429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5622798" y="0"/>
            <a:ext cx="4301543" cy="342900"/>
          </a:xfrm>
          <a:prstGeom prst="rect">
            <a:avLst/>
          </a:prstGeom>
        </p:spPr>
        <p:txBody>
          <a:bodyPr vert="horz" lIns="91440" tIns="45720" rIns="91440" bIns="45720" rtlCol="0"/>
          <a:lstStyle>
            <a:lvl1pPr algn="r">
              <a:defRPr sz="1200"/>
            </a:lvl1pPr>
          </a:lstStyle>
          <a:p>
            <a:fld id="{F239A57E-133B-47A0-AE2C-6700F09929D1}" type="datetimeFigureOut">
              <a:rPr lang="tr-TR" smtClean="0"/>
              <a:pPr/>
              <a:t>10.11.2016</a:t>
            </a:fld>
            <a:endParaRPr lang="tr-TR" dirty="0"/>
          </a:p>
        </p:txBody>
      </p:sp>
      <p:sp>
        <p:nvSpPr>
          <p:cNvPr id="4" name="Slayt Görüntüsü Yer Tutucusu 3"/>
          <p:cNvSpPr>
            <a:spLocks noGrp="1" noRot="1" noChangeAspect="1"/>
          </p:cNvSpPr>
          <p:nvPr>
            <p:ph type="sldImg" idx="2"/>
          </p:nvPr>
        </p:nvSpPr>
        <p:spPr>
          <a:xfrm>
            <a:off x="3249613" y="514350"/>
            <a:ext cx="3427412" cy="257175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992664" y="3257550"/>
            <a:ext cx="7941310" cy="30861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513910"/>
            <a:ext cx="4301543" cy="3429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5622798" y="6513910"/>
            <a:ext cx="4301543" cy="342900"/>
          </a:xfrm>
          <a:prstGeom prst="rect">
            <a:avLst/>
          </a:prstGeom>
        </p:spPr>
        <p:txBody>
          <a:bodyPr vert="horz" lIns="91440" tIns="45720" rIns="91440" bIns="45720" rtlCol="0" anchor="b"/>
          <a:lstStyle>
            <a:lvl1pPr algn="r">
              <a:defRPr sz="1200"/>
            </a:lvl1pPr>
          </a:lstStyle>
          <a:p>
            <a:fld id="{E97A26D5-0DEE-465B-885C-9B3D8C6A73FB}" type="slidenum">
              <a:rPr lang="tr-TR" smtClean="0"/>
              <a:pPr/>
              <a:t>‹#›</a:t>
            </a:fld>
            <a:endParaRPr lang="tr-TR" dirty="0"/>
          </a:p>
        </p:txBody>
      </p:sp>
    </p:spTree>
    <p:extLst>
      <p:ext uri="{BB962C8B-B14F-4D97-AF65-F5344CB8AC3E}">
        <p14:creationId xmlns="" xmlns:p14="http://schemas.microsoft.com/office/powerpoint/2010/main" val="38523503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6803"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dirty="0" smtClean="0"/>
          </a:p>
        </p:txBody>
      </p:sp>
    </p:spTree>
    <p:extLst>
      <p:ext uri="{BB962C8B-B14F-4D97-AF65-F5344CB8AC3E}">
        <p14:creationId xmlns="" xmlns:p14="http://schemas.microsoft.com/office/powerpoint/2010/main" val="2375405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lvl1pPr>
              <a:defRPr>
                <a:solidFill>
                  <a:schemeClr val="bg1"/>
                </a:solidFill>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4" name="3 Veri Yer Tutucusu"/>
          <p:cNvSpPr>
            <a:spLocks noGrp="1"/>
          </p:cNvSpPr>
          <p:nvPr>
            <p:ph type="dt" sz="half" idx="10"/>
          </p:nvPr>
        </p:nvSpPr>
        <p:spPr/>
        <p:txBody>
          <a:bodyPr/>
          <a:lstStyle/>
          <a:p>
            <a:pPr>
              <a:defRPr/>
            </a:pPr>
            <a:fld id="{6BF18029-D883-41F7-A2E8-99C1CBF03090}" type="datetime1">
              <a:rPr lang="tr-TR" smtClean="0"/>
              <a:pPr>
                <a:defRPr/>
              </a:pPr>
              <a:t>10.11.2016</a:t>
            </a:fld>
            <a:endParaRPr lang="tr-TR" dirty="0"/>
          </a:p>
        </p:txBody>
      </p:sp>
      <p:sp>
        <p:nvSpPr>
          <p:cNvPr id="5" name="4 Altbilgi Yer Tutucusu"/>
          <p:cNvSpPr>
            <a:spLocks noGrp="1"/>
          </p:cNvSpPr>
          <p:nvPr>
            <p:ph type="ftr" sz="quarter" idx="11"/>
          </p:nvPr>
        </p:nvSpPr>
        <p:spPr/>
        <p:txBody>
          <a:bodyPr/>
          <a:lstStyle/>
          <a:p>
            <a:pPr>
              <a:defRPr/>
            </a:pPr>
            <a:endParaRPr lang="tr-TR" dirty="0"/>
          </a:p>
        </p:txBody>
      </p:sp>
    </p:spTree>
  </p:cSld>
  <p:clrMapOvr>
    <a:masterClrMapping/>
  </p:clrMapOvr>
  <p:transition>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9BC1C9FE-9F9F-41E9-B43C-F070B046DF9E}" type="datetime1">
              <a:rPr lang="tr-TR" smtClean="0"/>
              <a:pPr>
                <a:defRPr/>
              </a:pPr>
              <a:t>10.11.2016</a:t>
            </a:fld>
            <a:endParaRPr lang="tr-TR" dirty="0"/>
          </a:p>
        </p:txBody>
      </p:sp>
      <p:sp>
        <p:nvSpPr>
          <p:cNvPr id="5" name="4 Altbilgi Yer Tutucusu"/>
          <p:cNvSpPr>
            <a:spLocks noGrp="1"/>
          </p:cNvSpPr>
          <p:nvPr>
            <p:ph type="ftr" sz="quarter" idx="11"/>
          </p:nvPr>
        </p:nvSpPr>
        <p:spPr/>
        <p:txBody>
          <a:bodyPr/>
          <a:lstStyle/>
          <a:p>
            <a:pPr>
              <a:defRPr/>
            </a:pPr>
            <a:endParaRPr lang="tr-TR" dirty="0"/>
          </a:p>
        </p:txBody>
      </p:sp>
      <p:sp>
        <p:nvSpPr>
          <p:cNvPr id="6" name="5 Slayt Numarası Yer Tutucusu"/>
          <p:cNvSpPr>
            <a:spLocks noGrp="1"/>
          </p:cNvSpPr>
          <p:nvPr>
            <p:ph type="sldNum" sz="quarter" idx="12"/>
          </p:nvPr>
        </p:nvSpPr>
        <p:spPr/>
        <p:txBody>
          <a:bodyPr/>
          <a:lstStyle/>
          <a:p>
            <a:pPr>
              <a:defRPr/>
            </a:pPr>
            <a:fld id="{A0634FE5-75EE-4349-904C-D8C94440D1FE}" type="slidenum">
              <a:rPr lang="tr-TR" smtClean="0"/>
              <a:pPr>
                <a:defRPr/>
              </a:pPr>
              <a:t>‹#›</a:t>
            </a:fld>
            <a:endParaRPr lang="tr-TR" dirty="0"/>
          </a:p>
        </p:txBody>
      </p:sp>
    </p:spTree>
  </p:cSld>
  <p:clrMapOvr>
    <a:masterClrMapping/>
  </p:clrMapOvr>
  <p:transition>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358E927-4D7A-4BD1-AB0D-CACB06F621B2}" type="datetime1">
              <a:rPr lang="tr-TR" smtClean="0"/>
              <a:pPr>
                <a:defRPr/>
              </a:pPr>
              <a:t>10.11.2016</a:t>
            </a:fld>
            <a:endParaRPr lang="tr-TR" dirty="0"/>
          </a:p>
        </p:txBody>
      </p:sp>
      <p:sp>
        <p:nvSpPr>
          <p:cNvPr id="5" name="4 Altbilgi Yer Tutucusu"/>
          <p:cNvSpPr>
            <a:spLocks noGrp="1"/>
          </p:cNvSpPr>
          <p:nvPr>
            <p:ph type="ftr" sz="quarter" idx="11"/>
          </p:nvPr>
        </p:nvSpPr>
        <p:spPr/>
        <p:txBody>
          <a:bodyPr/>
          <a:lstStyle/>
          <a:p>
            <a:pPr>
              <a:defRPr/>
            </a:pPr>
            <a:endParaRPr lang="tr-TR" dirty="0"/>
          </a:p>
        </p:txBody>
      </p:sp>
      <p:sp>
        <p:nvSpPr>
          <p:cNvPr id="6" name="5 Slayt Numarası Yer Tutucusu"/>
          <p:cNvSpPr>
            <a:spLocks noGrp="1"/>
          </p:cNvSpPr>
          <p:nvPr>
            <p:ph type="sldNum" sz="quarter" idx="12"/>
          </p:nvPr>
        </p:nvSpPr>
        <p:spPr/>
        <p:txBody>
          <a:bodyPr/>
          <a:lstStyle/>
          <a:p>
            <a:pPr>
              <a:defRPr/>
            </a:pPr>
            <a:fld id="{E073B0B8-7310-412E-AB67-75F6C76EB92A}" type="slidenum">
              <a:rPr lang="tr-TR" smtClean="0"/>
              <a:pPr>
                <a:defRPr/>
              </a:pPr>
              <a:t>‹#›</a:t>
            </a:fld>
            <a:endParaRPr lang="tr-TR" dirty="0"/>
          </a:p>
        </p:txBody>
      </p:sp>
    </p:spTree>
  </p:cSld>
  <p:clrMapOvr>
    <a:masterClrMapping/>
  </p:clrMapOvr>
  <p:transition>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a:solidFill>
            <a:schemeClr val="lt1">
              <a:alpha val="62000"/>
            </a:schemeClr>
          </a:solidFill>
        </p:spPr>
        <p:style>
          <a:lnRef idx="2">
            <a:schemeClr val="accent4"/>
          </a:lnRef>
          <a:fillRef idx="1">
            <a:schemeClr val="lt1"/>
          </a:fillRef>
          <a:effectRef idx="0">
            <a:schemeClr val="accent4"/>
          </a:effectRef>
          <a:fontRef idx="none"/>
        </p:style>
        <p:txBody>
          <a:bodyPr/>
          <a:lstStyle>
            <a:lvl1pPr algn="just">
              <a:defRPr/>
            </a:lvl1pPr>
            <a:lvl2pPr algn="just">
              <a:defRPr/>
            </a:lvl2pPr>
            <a:lvl3pPr algn="just">
              <a:defRPr/>
            </a:lvl3pPr>
            <a:lvl4pPr algn="just">
              <a:defRPr/>
            </a:lvl4pPr>
            <a:lvl5pPr algn="just">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10"/>
          </p:nvPr>
        </p:nvSpPr>
        <p:spPr>
          <a:noFill/>
        </p:spPr>
        <p:txBody>
          <a:bodyPr/>
          <a:lstStyle>
            <a:lvl1pPr>
              <a:defRPr>
                <a:solidFill>
                  <a:schemeClr val="tx1"/>
                </a:solidFill>
              </a:defRPr>
            </a:lvl1pPr>
          </a:lstStyle>
          <a:p>
            <a:pPr>
              <a:defRPr/>
            </a:pPr>
            <a:fld id="{668A08C9-9E56-4A11-B235-936CA10640C5}" type="datetime1">
              <a:rPr lang="tr-TR" smtClean="0"/>
              <a:pPr>
                <a:defRPr/>
              </a:pPr>
              <a:t>10.11.2016</a:t>
            </a:fld>
            <a:endParaRPr lang="tr-TR" dirty="0"/>
          </a:p>
        </p:txBody>
      </p:sp>
      <p:sp>
        <p:nvSpPr>
          <p:cNvPr id="5" name="4 Altbilgi Yer Tutucusu"/>
          <p:cNvSpPr>
            <a:spLocks noGrp="1"/>
          </p:cNvSpPr>
          <p:nvPr>
            <p:ph type="ftr" sz="quarter" idx="11"/>
          </p:nvPr>
        </p:nvSpPr>
        <p:spPr/>
        <p:txBody>
          <a:bodyPr/>
          <a:lstStyle/>
          <a:p>
            <a:pPr>
              <a:defRPr/>
            </a:pPr>
            <a:endParaRPr lang="tr-TR" dirty="0"/>
          </a:p>
        </p:txBody>
      </p:sp>
      <p:sp>
        <p:nvSpPr>
          <p:cNvPr id="7" name="Rectangle 5"/>
          <p:cNvSpPr>
            <a:spLocks noGrp="1" noChangeArrowheads="1"/>
          </p:cNvSpPr>
          <p:nvPr>
            <p:ph type="ctrTitle"/>
          </p:nvPr>
        </p:nvSpPr>
        <p:spPr>
          <a:xfrm>
            <a:off x="1380564" y="332656"/>
            <a:ext cx="7655932" cy="425450"/>
          </a:xfrm>
          <a:noFill/>
        </p:spPr>
        <p:txBody>
          <a:bodyPr>
            <a:normAutofit/>
          </a:bodyPr>
          <a:lstStyle>
            <a:lvl1pPr>
              <a:defRPr sz="2000"/>
            </a:lvl1pPr>
          </a:lstStyle>
          <a:p>
            <a:pPr algn="r" eaLnBrk="1" hangingPunct="1"/>
            <a:r>
              <a:rPr lang="tr-TR" sz="1100" dirty="0" smtClean="0">
                <a:solidFill>
                  <a:schemeClr val="tx1"/>
                </a:solidFill>
              </a:rPr>
              <a:t>Asıl başlık stili için tıklatın</a:t>
            </a:r>
            <a:endParaRPr lang="en-US" sz="1100" dirty="0" smtClean="0">
              <a:solidFill>
                <a:schemeClr val="tx1"/>
              </a:solidFill>
            </a:endParaRPr>
          </a:p>
        </p:txBody>
      </p:sp>
      <p:cxnSp>
        <p:nvCxnSpPr>
          <p:cNvPr id="8" name="Straight Connector 8"/>
          <p:cNvCxnSpPr>
            <a:cxnSpLocks noChangeShapeType="1"/>
          </p:cNvCxnSpPr>
          <p:nvPr/>
        </p:nvCxnSpPr>
        <p:spPr bwMode="auto">
          <a:xfrm>
            <a:off x="1183704" y="762000"/>
            <a:ext cx="7848600" cy="1588"/>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sp>
        <p:nvSpPr>
          <p:cNvPr id="10" name="Metin kutusu 9"/>
          <p:cNvSpPr txBox="1"/>
          <p:nvPr userDrawn="1"/>
        </p:nvSpPr>
        <p:spPr>
          <a:xfrm>
            <a:off x="8667750" y="6057900"/>
            <a:ext cx="495300" cy="461665"/>
          </a:xfrm>
          <a:prstGeom prst="rect">
            <a:avLst/>
          </a:prstGeom>
          <a:noFill/>
        </p:spPr>
        <p:txBody>
          <a:bodyPr wrap="square" rtlCol="0">
            <a:spAutoFit/>
          </a:bodyPr>
          <a:lstStyle/>
          <a:p>
            <a:pPr algn="r"/>
            <a:fld id="{82A067B1-1FB4-40A8-9F71-1EFF7B62634B}" type="slidenum">
              <a:rPr lang="tr-TR" sz="1200" u="none" smtClean="0"/>
              <a:pPr algn="r"/>
              <a:t>‹#›</a:t>
            </a:fld>
            <a:r>
              <a:rPr lang="tr-TR" sz="1200" u="none" dirty="0" smtClean="0"/>
              <a:t/>
            </a:r>
            <a:br>
              <a:rPr lang="tr-TR" sz="1200" u="none" dirty="0" smtClean="0"/>
            </a:br>
            <a:r>
              <a:rPr lang="tr-TR" sz="1200" dirty="0" smtClean="0"/>
              <a:t>29</a:t>
            </a:r>
            <a:endParaRPr lang="tr-TR" sz="1200" dirty="0"/>
          </a:p>
        </p:txBody>
      </p:sp>
      <p:cxnSp>
        <p:nvCxnSpPr>
          <p:cNvPr id="9" name="Düz Bağlayıcı 8"/>
          <p:cNvCxnSpPr/>
          <p:nvPr userDrawn="1"/>
        </p:nvCxnSpPr>
        <p:spPr>
          <a:xfrm>
            <a:off x="8887627" y="6288733"/>
            <a:ext cx="178861"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Resim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93126" cy="1293126"/>
          </a:xfrm>
          <a:prstGeom prst="rect">
            <a:avLst/>
          </a:prstGeom>
        </p:spPr>
      </p:pic>
    </p:spTree>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3059832" y="2924944"/>
            <a:ext cx="5832648" cy="1187847"/>
          </a:xfrm>
        </p:spPr>
        <p:txBody>
          <a:bodyPr anchor="t">
            <a:normAutofit/>
          </a:bodyPr>
          <a:lstStyle>
            <a:lvl1pPr algn="l">
              <a:defRPr sz="3200" b="1" cap="all">
                <a:solidFill>
                  <a:schemeClr val="bg1"/>
                </a:solidFill>
                <a:latin typeface="+mj-lt"/>
              </a:defRPr>
            </a:lvl1pPr>
          </a:lstStyle>
          <a:p>
            <a:r>
              <a:rPr lang="tr-TR" smtClean="0"/>
              <a:t>Asıl başlık stili için tıklatın</a:t>
            </a:r>
            <a:endParaRPr lang="tr-TR" dirty="0"/>
          </a:p>
        </p:txBody>
      </p:sp>
      <p:sp>
        <p:nvSpPr>
          <p:cNvPr id="4" name="3 Veri Yer Tutucusu"/>
          <p:cNvSpPr>
            <a:spLocks noGrp="1"/>
          </p:cNvSpPr>
          <p:nvPr>
            <p:ph type="dt" sz="half" idx="10"/>
          </p:nvPr>
        </p:nvSpPr>
        <p:spPr/>
        <p:txBody>
          <a:bodyPr/>
          <a:lstStyle/>
          <a:p>
            <a:pPr>
              <a:defRPr/>
            </a:pPr>
            <a:fld id="{B7A74A3E-12EA-4713-9723-2B227098183C}" type="datetime1">
              <a:rPr lang="tr-TR" smtClean="0">
                <a:solidFill>
                  <a:srgbClr val="1D4940"/>
                </a:solidFill>
              </a:rPr>
              <a:pPr>
                <a:defRPr/>
              </a:pPr>
              <a:t>10.11.2016</a:t>
            </a:fld>
            <a:endParaRPr lang="en-US" dirty="0">
              <a:solidFill>
                <a:srgbClr val="1D4940"/>
              </a:solidFill>
            </a:endParaRPr>
          </a:p>
        </p:txBody>
      </p:sp>
      <p:sp>
        <p:nvSpPr>
          <p:cNvPr id="5" name="4 Altbilgi Yer Tutucusu"/>
          <p:cNvSpPr>
            <a:spLocks noGrp="1"/>
          </p:cNvSpPr>
          <p:nvPr>
            <p:ph type="ftr" sz="quarter" idx="11"/>
          </p:nvPr>
        </p:nvSpPr>
        <p:spPr/>
        <p:txBody>
          <a:bodyPr/>
          <a:lstStyle/>
          <a:p>
            <a:pPr algn="ctr">
              <a:defRPr/>
            </a:pPr>
            <a:endParaRPr lang="en-US" dirty="0">
              <a:solidFill>
                <a:srgbClr val="1D4940"/>
              </a:solidFill>
            </a:endParaRPr>
          </a:p>
        </p:txBody>
      </p:sp>
    </p:spTree>
  </p:cSld>
  <p:clrMapOvr>
    <a:masterClrMapping/>
  </p:clrMapOvr>
  <p:transition>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06A1DBA9-22FC-4CE7-BA6D-59514CB4ECA5}" type="datetime1">
              <a:rPr lang="tr-TR" smtClean="0"/>
              <a:pPr>
                <a:defRPr/>
              </a:pPr>
              <a:t>10.11.2016</a:t>
            </a:fld>
            <a:endParaRPr lang="tr-TR" dirty="0"/>
          </a:p>
        </p:txBody>
      </p:sp>
      <p:sp>
        <p:nvSpPr>
          <p:cNvPr id="6" name="5 Altbilgi Yer Tutucusu"/>
          <p:cNvSpPr>
            <a:spLocks noGrp="1"/>
          </p:cNvSpPr>
          <p:nvPr>
            <p:ph type="ftr" sz="quarter" idx="11"/>
          </p:nvPr>
        </p:nvSpPr>
        <p:spPr/>
        <p:txBody>
          <a:bodyPr/>
          <a:lstStyle/>
          <a:p>
            <a:pPr>
              <a:defRPr/>
            </a:pPr>
            <a:endParaRPr lang="tr-TR" dirty="0"/>
          </a:p>
        </p:txBody>
      </p:sp>
      <p:sp>
        <p:nvSpPr>
          <p:cNvPr id="7" name="6 Slayt Numarası Yer Tutucusu"/>
          <p:cNvSpPr>
            <a:spLocks noGrp="1"/>
          </p:cNvSpPr>
          <p:nvPr>
            <p:ph type="sldNum" sz="quarter" idx="12"/>
          </p:nvPr>
        </p:nvSpPr>
        <p:spPr/>
        <p:txBody>
          <a:bodyPr/>
          <a:lstStyle/>
          <a:p>
            <a:pPr>
              <a:defRPr/>
            </a:pPr>
            <a:fld id="{62ECD533-1A2A-45E7-9DA5-0B88CA8FAEE5}" type="slidenum">
              <a:rPr lang="tr-TR" smtClean="0"/>
              <a:pPr>
                <a:defRPr/>
              </a:pPr>
              <a:t>‹#›</a:t>
            </a:fld>
            <a:endParaRPr lang="tr-TR" dirty="0"/>
          </a:p>
        </p:txBody>
      </p:sp>
    </p:spTree>
  </p:cSld>
  <p:clrMapOvr>
    <a:masterClrMapping/>
  </p:clrMapOvr>
  <p:transition>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F1DD5C09-BF79-46E7-8C44-514C8C28F4D3}" type="datetime1">
              <a:rPr lang="tr-TR" smtClean="0"/>
              <a:pPr>
                <a:defRPr/>
              </a:pPr>
              <a:t>10.11.2016</a:t>
            </a:fld>
            <a:endParaRPr lang="tr-TR" dirty="0"/>
          </a:p>
        </p:txBody>
      </p:sp>
      <p:sp>
        <p:nvSpPr>
          <p:cNvPr id="8" name="7 Altbilgi Yer Tutucusu"/>
          <p:cNvSpPr>
            <a:spLocks noGrp="1"/>
          </p:cNvSpPr>
          <p:nvPr>
            <p:ph type="ftr" sz="quarter" idx="11"/>
          </p:nvPr>
        </p:nvSpPr>
        <p:spPr/>
        <p:txBody>
          <a:bodyPr/>
          <a:lstStyle/>
          <a:p>
            <a:pPr>
              <a:defRPr/>
            </a:pPr>
            <a:endParaRPr lang="tr-TR" dirty="0"/>
          </a:p>
        </p:txBody>
      </p:sp>
      <p:sp>
        <p:nvSpPr>
          <p:cNvPr id="9" name="8 Slayt Numarası Yer Tutucusu"/>
          <p:cNvSpPr>
            <a:spLocks noGrp="1"/>
          </p:cNvSpPr>
          <p:nvPr>
            <p:ph type="sldNum" sz="quarter" idx="12"/>
          </p:nvPr>
        </p:nvSpPr>
        <p:spPr/>
        <p:txBody>
          <a:bodyPr/>
          <a:lstStyle/>
          <a:p>
            <a:pPr>
              <a:defRPr/>
            </a:pPr>
            <a:fld id="{5A5FC45E-00A7-4BEF-AC8B-AF54B09D8BAA}" type="slidenum">
              <a:rPr lang="tr-TR" smtClean="0"/>
              <a:pPr>
                <a:defRPr/>
              </a:pPr>
              <a:t>‹#›</a:t>
            </a:fld>
            <a:endParaRPr lang="tr-TR" dirty="0"/>
          </a:p>
        </p:txBody>
      </p:sp>
    </p:spTree>
  </p:cSld>
  <p:clrMapOvr>
    <a:masterClrMapping/>
  </p:clrMapOvr>
  <p:transition>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AFBE68DA-232E-4E6B-9D8A-3CEBB55A43DE}" type="datetime1">
              <a:rPr lang="tr-TR" smtClean="0"/>
              <a:pPr>
                <a:defRPr/>
              </a:pPr>
              <a:t>10.11.2016</a:t>
            </a:fld>
            <a:endParaRPr lang="tr-TR" dirty="0"/>
          </a:p>
        </p:txBody>
      </p:sp>
      <p:sp>
        <p:nvSpPr>
          <p:cNvPr id="4" name="3 Altbilgi Yer Tutucusu"/>
          <p:cNvSpPr>
            <a:spLocks noGrp="1"/>
          </p:cNvSpPr>
          <p:nvPr>
            <p:ph type="ftr" sz="quarter" idx="11"/>
          </p:nvPr>
        </p:nvSpPr>
        <p:spPr/>
        <p:txBody>
          <a:bodyPr/>
          <a:lstStyle/>
          <a:p>
            <a:pPr>
              <a:defRPr/>
            </a:pPr>
            <a:endParaRPr lang="tr-TR" dirty="0"/>
          </a:p>
        </p:txBody>
      </p:sp>
      <p:sp>
        <p:nvSpPr>
          <p:cNvPr id="5" name="4 Slayt Numarası Yer Tutucusu"/>
          <p:cNvSpPr>
            <a:spLocks noGrp="1"/>
          </p:cNvSpPr>
          <p:nvPr>
            <p:ph type="sldNum" sz="quarter" idx="12"/>
          </p:nvPr>
        </p:nvSpPr>
        <p:spPr/>
        <p:txBody>
          <a:bodyPr/>
          <a:lstStyle/>
          <a:p>
            <a:pPr>
              <a:defRPr/>
            </a:pPr>
            <a:fld id="{5A36318C-59D9-40F6-8467-BEA01C47E72F}" type="slidenum">
              <a:rPr lang="tr-TR" smtClean="0"/>
              <a:pPr>
                <a:defRPr/>
              </a:pPr>
              <a:t>‹#›</a:t>
            </a:fld>
            <a:endParaRPr lang="tr-TR" dirty="0"/>
          </a:p>
        </p:txBody>
      </p:sp>
    </p:spTree>
  </p:cSld>
  <p:clrMapOvr>
    <a:masterClrMapping/>
  </p:clrMapOvr>
  <p:transition>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4CFAD507-9E5A-4A75-847F-B01D191558E9}" type="datetime1">
              <a:rPr lang="tr-TR" smtClean="0"/>
              <a:pPr>
                <a:defRPr/>
              </a:pPr>
              <a:t>10.11.2016</a:t>
            </a:fld>
            <a:endParaRPr lang="tr-TR" dirty="0"/>
          </a:p>
        </p:txBody>
      </p:sp>
      <p:sp>
        <p:nvSpPr>
          <p:cNvPr id="3" name="2 Altbilgi Yer Tutucusu"/>
          <p:cNvSpPr>
            <a:spLocks noGrp="1"/>
          </p:cNvSpPr>
          <p:nvPr>
            <p:ph type="ftr" sz="quarter" idx="11"/>
          </p:nvPr>
        </p:nvSpPr>
        <p:spPr/>
        <p:txBody>
          <a:bodyPr/>
          <a:lstStyle/>
          <a:p>
            <a:pPr>
              <a:defRPr/>
            </a:pPr>
            <a:endParaRPr lang="tr-TR" dirty="0"/>
          </a:p>
        </p:txBody>
      </p:sp>
    </p:spTree>
  </p:cSld>
  <p:clrMapOvr>
    <a:masterClrMapping/>
  </p:clrMapOvr>
  <p:transition>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DD59B909-8AF3-4FC0-A08F-679410FCE518}" type="datetime1">
              <a:rPr lang="tr-TR" smtClean="0"/>
              <a:pPr>
                <a:defRPr/>
              </a:pPr>
              <a:t>10.11.2016</a:t>
            </a:fld>
            <a:endParaRPr lang="tr-TR" dirty="0"/>
          </a:p>
        </p:txBody>
      </p:sp>
      <p:sp>
        <p:nvSpPr>
          <p:cNvPr id="6" name="5 Altbilgi Yer Tutucusu"/>
          <p:cNvSpPr>
            <a:spLocks noGrp="1"/>
          </p:cNvSpPr>
          <p:nvPr>
            <p:ph type="ftr" sz="quarter" idx="11"/>
          </p:nvPr>
        </p:nvSpPr>
        <p:spPr/>
        <p:txBody>
          <a:bodyPr/>
          <a:lstStyle/>
          <a:p>
            <a:pPr>
              <a:defRPr/>
            </a:pPr>
            <a:endParaRPr lang="tr-TR" dirty="0"/>
          </a:p>
        </p:txBody>
      </p:sp>
      <p:sp>
        <p:nvSpPr>
          <p:cNvPr id="7" name="6 Slayt Numarası Yer Tutucusu"/>
          <p:cNvSpPr>
            <a:spLocks noGrp="1"/>
          </p:cNvSpPr>
          <p:nvPr>
            <p:ph type="sldNum" sz="quarter" idx="12"/>
          </p:nvPr>
        </p:nvSpPr>
        <p:spPr/>
        <p:txBody>
          <a:bodyPr/>
          <a:lstStyle/>
          <a:p>
            <a:pPr>
              <a:defRPr/>
            </a:pPr>
            <a:fld id="{C630370C-AD5E-4D32-855A-9164ECADD64D}" type="slidenum">
              <a:rPr lang="tr-TR" smtClean="0"/>
              <a:pPr>
                <a:defRPr/>
              </a:pPr>
              <a:t>‹#›</a:t>
            </a:fld>
            <a:endParaRPr lang="tr-TR" dirty="0"/>
          </a:p>
        </p:txBody>
      </p:sp>
    </p:spTree>
  </p:cSld>
  <p:clrMapOvr>
    <a:masterClrMapping/>
  </p:clrMapOvr>
  <p:transition>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tr-TR"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21A6419A-B020-479F-9867-971F69CE6A07}" type="datetime1">
              <a:rPr lang="tr-TR" smtClean="0"/>
              <a:pPr>
                <a:defRPr/>
              </a:pPr>
              <a:t>10.11.2016</a:t>
            </a:fld>
            <a:endParaRPr lang="tr-TR" dirty="0"/>
          </a:p>
        </p:txBody>
      </p:sp>
      <p:sp>
        <p:nvSpPr>
          <p:cNvPr id="6" name="5 Altbilgi Yer Tutucusu"/>
          <p:cNvSpPr>
            <a:spLocks noGrp="1"/>
          </p:cNvSpPr>
          <p:nvPr>
            <p:ph type="ftr" sz="quarter" idx="11"/>
          </p:nvPr>
        </p:nvSpPr>
        <p:spPr/>
        <p:txBody>
          <a:bodyPr/>
          <a:lstStyle/>
          <a:p>
            <a:pPr>
              <a:defRPr/>
            </a:pPr>
            <a:endParaRPr lang="tr-TR" dirty="0"/>
          </a:p>
        </p:txBody>
      </p:sp>
      <p:sp>
        <p:nvSpPr>
          <p:cNvPr id="7" name="6 Slayt Numarası Yer Tutucusu"/>
          <p:cNvSpPr>
            <a:spLocks noGrp="1"/>
          </p:cNvSpPr>
          <p:nvPr>
            <p:ph type="sldNum" sz="quarter" idx="12"/>
          </p:nvPr>
        </p:nvSpPr>
        <p:spPr/>
        <p:txBody>
          <a:bodyPr/>
          <a:lstStyle/>
          <a:p>
            <a:pPr>
              <a:defRPr/>
            </a:pPr>
            <a:fld id="{7E254E93-252E-4368-91BF-2E2332C550AE}" type="slidenum">
              <a:rPr lang="tr-TR" smtClean="0"/>
              <a:pPr>
                <a:defRPr/>
              </a:pPr>
              <a:t>‹#›</a:t>
            </a:fld>
            <a:endParaRPr lang="tr-TR" dirty="0"/>
          </a:p>
        </p:txBody>
      </p:sp>
    </p:spTree>
  </p:cSld>
  <p:clrMapOvr>
    <a:masterClrMapping/>
  </p:clrMapOvr>
  <p:transition>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1CE6218-D5FB-4DE0-BF12-596C4BF421D2}" type="datetime1">
              <a:rPr lang="tr-TR" smtClean="0"/>
              <a:pPr>
                <a:defRPr/>
              </a:pPr>
              <a:t>10.11.2016</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dirty="0"/>
          </a:p>
        </p:txBody>
      </p:sp>
      <p:sp>
        <p:nvSpPr>
          <p:cNvPr id="6" name="5 Slayt Numarası Yer Tutucusu"/>
          <p:cNvSpPr>
            <a:spLocks noGrp="1"/>
          </p:cNvSpPr>
          <p:nvPr>
            <p:ph type="sldNum" sz="quarter" idx="4"/>
          </p:nvPr>
        </p:nvSpPr>
        <p:spPr>
          <a:xfrm>
            <a:off x="7639050" y="6324600"/>
            <a:ext cx="1047750" cy="39687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45E6891-469A-4841-B5DF-AB7DC5EA47FC}" type="slidenum">
              <a:rPr lang="tr-TR" smtClean="0"/>
              <a:pPr>
                <a:defRPr/>
              </a:pPr>
              <a:t>‹#›</a:t>
            </a:fld>
            <a:r>
              <a:rPr lang="tr-TR" dirty="0" smtClean="0"/>
              <a:t>/29</a:t>
            </a:r>
            <a:endParaRPr lang="tr-TR" dirty="0"/>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wedg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tarim.gov.tr/"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3688981"/>
            <a:ext cx="7077245" cy="1165411"/>
          </a:xfrm>
        </p:spPr>
        <p:txBody>
          <a:bodyPr>
            <a:noAutofit/>
          </a:bodyPr>
          <a:lstStyle/>
          <a:p>
            <a:pPr algn="l"/>
            <a:r>
              <a:rPr lang="tr-TR" sz="3200" b="1" dirty="0" smtClean="0">
                <a:solidFill>
                  <a:schemeClr val="tx2">
                    <a:lumMod val="75000"/>
                  </a:schemeClr>
                </a:solidFill>
              </a:rPr>
              <a:t>T.C. Manisa Valiliği</a:t>
            </a:r>
            <a:br>
              <a:rPr lang="tr-TR" sz="3200" b="1" dirty="0" smtClean="0">
                <a:solidFill>
                  <a:schemeClr val="tx2">
                    <a:lumMod val="75000"/>
                  </a:schemeClr>
                </a:solidFill>
              </a:rPr>
            </a:br>
            <a:r>
              <a:rPr lang="tr-TR" sz="3200" b="1" dirty="0" smtClean="0">
                <a:solidFill>
                  <a:schemeClr val="tx2">
                    <a:lumMod val="75000"/>
                  </a:schemeClr>
                </a:solidFill>
              </a:rPr>
              <a:t>İl Gıda, Tarım ve Hayvancılık Müdürlüğü</a:t>
            </a:r>
            <a:endParaRPr lang="en-US" sz="3200" b="1" dirty="0" smtClean="0">
              <a:solidFill>
                <a:schemeClr val="tx2">
                  <a:lumMod val="75000"/>
                </a:schemeClr>
              </a:solidFill>
            </a:endParaRPr>
          </a:p>
        </p:txBody>
      </p:sp>
      <p:sp>
        <p:nvSpPr>
          <p:cNvPr id="8" name="Rectangle 3"/>
          <p:cNvSpPr>
            <a:spLocks noChangeArrowheads="1"/>
          </p:cNvSpPr>
          <p:nvPr/>
        </p:nvSpPr>
        <p:spPr bwMode="auto">
          <a:xfrm>
            <a:off x="0" y="1213700"/>
            <a:ext cx="9144000" cy="1809726"/>
          </a:xfrm>
          <a:prstGeom prst="rect">
            <a:avLst/>
          </a:prstGeom>
          <a:noFill/>
          <a:ln/>
          <a:extLst/>
        </p:spPr>
        <p:style>
          <a:lnRef idx="0">
            <a:schemeClr val="accent6"/>
          </a:lnRef>
          <a:fillRef idx="3">
            <a:schemeClr val="accent6"/>
          </a:fillRef>
          <a:effectRef idx="3">
            <a:schemeClr val="accent6"/>
          </a:effectRef>
          <a:fontRef idx="minor">
            <a:schemeClr val="lt1"/>
          </a:fontRef>
        </p:style>
        <p:txBody>
          <a:bodyPr wrap="square">
            <a:spAutoFit/>
          </a:bodyPr>
          <a:lstStyle/>
          <a:p>
            <a:pPr algn="ctr">
              <a:lnSpc>
                <a:spcPct val="90000"/>
              </a:lnSpc>
              <a:spcBef>
                <a:spcPct val="20000"/>
              </a:spcBef>
              <a:buClr>
                <a:schemeClr val="folHlink"/>
              </a:buClr>
              <a:buSzPct val="60000"/>
              <a:buFont typeface="Wingdings" pitchFamily="2" charset="2"/>
              <a:buNone/>
            </a:pPr>
            <a:r>
              <a:rPr lang="tr-TR" sz="3600" b="1" dirty="0">
                <a:solidFill>
                  <a:schemeClr val="tx2"/>
                </a:solidFill>
                <a:latin typeface="Tahoma" pitchFamily="34" charset="0"/>
              </a:rPr>
              <a:t>KIRSAL KALKINMA YATIRIMLARININ</a:t>
            </a:r>
          </a:p>
          <a:p>
            <a:pPr algn="ctr">
              <a:lnSpc>
                <a:spcPct val="90000"/>
              </a:lnSpc>
              <a:spcBef>
                <a:spcPct val="20000"/>
              </a:spcBef>
              <a:buClr>
                <a:schemeClr val="folHlink"/>
              </a:buClr>
              <a:buSzPct val="60000"/>
              <a:buFont typeface="Wingdings" pitchFamily="2" charset="2"/>
              <a:buNone/>
            </a:pPr>
            <a:r>
              <a:rPr lang="tr-TR" sz="3600" b="1" dirty="0">
                <a:solidFill>
                  <a:schemeClr val="tx2"/>
                </a:solidFill>
                <a:latin typeface="Tahoma" pitchFamily="34" charset="0"/>
              </a:rPr>
              <a:t> DESTEKLENMESİ </a:t>
            </a:r>
            <a:r>
              <a:rPr lang="tr-TR" sz="3600" b="1" dirty="0" smtClean="0">
                <a:solidFill>
                  <a:schemeClr val="tx2"/>
                </a:solidFill>
                <a:latin typeface="Tahoma" pitchFamily="34" charset="0"/>
              </a:rPr>
              <a:t>PROGRAMI</a:t>
            </a:r>
          </a:p>
          <a:p>
            <a:pPr algn="ctr">
              <a:lnSpc>
                <a:spcPct val="90000"/>
              </a:lnSpc>
              <a:spcBef>
                <a:spcPct val="20000"/>
              </a:spcBef>
              <a:buClr>
                <a:schemeClr val="folHlink"/>
              </a:buClr>
              <a:buSzPct val="60000"/>
              <a:buFont typeface="Wingdings" pitchFamily="2" charset="2"/>
              <a:buNone/>
            </a:pPr>
            <a:r>
              <a:rPr lang="tr-TR" sz="3600" b="1" dirty="0" smtClean="0">
                <a:solidFill>
                  <a:schemeClr val="tx2"/>
                </a:solidFill>
                <a:latin typeface="Tahoma" pitchFamily="34" charset="0"/>
              </a:rPr>
              <a:t>(KKYDP)</a:t>
            </a:r>
            <a:endParaRPr lang="tr-TR" sz="3600" b="1" dirty="0">
              <a:solidFill>
                <a:schemeClr val="tx2"/>
              </a:solidFill>
              <a:latin typeface="Tahoma" pitchFamily="34" charset="0"/>
            </a:endParaRPr>
          </a:p>
        </p:txBody>
      </p:sp>
    </p:spTree>
    <p:extLst>
      <p:ext uri="{BB962C8B-B14F-4D97-AF65-F5344CB8AC3E}">
        <p14:creationId xmlns="" xmlns:p14="http://schemas.microsoft.com/office/powerpoint/2010/main" val="798397942"/>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21672" y="1440873"/>
            <a:ext cx="8922327" cy="369332"/>
          </a:xfrm>
          <a:prstGeom prst="rect">
            <a:avLst/>
          </a:prstGeom>
        </p:spPr>
        <p:txBody>
          <a:bodyPr wrap="square">
            <a:spAutoFit/>
          </a:bodyPr>
          <a:lstStyle/>
          <a:p>
            <a:pPr marL="0" indent="0">
              <a:buNone/>
            </a:pPr>
            <a:r>
              <a:rPr lang="tr-TR" b="1" dirty="0" smtClean="0"/>
              <a:t>5-Soğuk</a:t>
            </a:r>
            <a:r>
              <a:rPr lang="en-US" b="1" dirty="0" smtClean="0"/>
              <a:t> hava deposu</a:t>
            </a:r>
            <a:r>
              <a:rPr lang="tr-TR" b="1" dirty="0" smtClean="0"/>
              <a:t> </a:t>
            </a:r>
            <a:r>
              <a:rPr lang="tr-TR" dirty="0" smtClean="0"/>
              <a:t>(depolama alanı en az 750 m2 veya 4500m3 olmalıdır.)</a:t>
            </a:r>
          </a:p>
        </p:txBody>
      </p:sp>
      <p:pic>
        <p:nvPicPr>
          <p:cNvPr id="6" name="5 Resim" descr="ataş (12).JPG"/>
          <p:cNvPicPr>
            <a:picLocks noChangeAspect="1"/>
          </p:cNvPicPr>
          <p:nvPr/>
        </p:nvPicPr>
        <p:blipFill>
          <a:blip r:embed="rId2" cstate="print"/>
          <a:stretch>
            <a:fillRect/>
          </a:stretch>
        </p:blipFill>
        <p:spPr>
          <a:xfrm>
            <a:off x="277091" y="2265217"/>
            <a:ext cx="6331527" cy="4426527"/>
          </a:xfrm>
          <a:prstGeom prst="rect">
            <a:avLst/>
          </a:prstGeom>
        </p:spPr>
      </p:pic>
      <p:sp>
        <p:nvSpPr>
          <p:cNvPr id="5" name="4 Dikdörtgen"/>
          <p:cNvSpPr/>
          <p:nvPr/>
        </p:nvSpPr>
        <p:spPr>
          <a:xfrm>
            <a:off x="3644559" y="0"/>
            <a:ext cx="1646606" cy="923330"/>
          </a:xfrm>
          <a:prstGeom prst="rect">
            <a:avLst/>
          </a:prstGeom>
          <a:noFill/>
        </p:spPr>
        <p:txBody>
          <a:bodyPr wrap="none" lIns="91440" tIns="45720" rIns="91440" bIns="45720">
            <a:spAutoFit/>
          </a:bodyPr>
          <a:lstStyle/>
          <a:p>
            <a:pPr algn="ctr"/>
            <a:r>
              <a:rPr lang="tr-T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SHD</a:t>
            </a:r>
            <a:endParaRPr lang="tr-T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 y="1274619"/>
            <a:ext cx="8853054" cy="369332"/>
          </a:xfrm>
          <a:prstGeom prst="rect">
            <a:avLst/>
          </a:prstGeom>
        </p:spPr>
        <p:txBody>
          <a:bodyPr wrap="square">
            <a:spAutoFit/>
          </a:bodyPr>
          <a:lstStyle/>
          <a:p>
            <a:pPr marL="0" indent="0">
              <a:buNone/>
            </a:pPr>
            <a:r>
              <a:rPr lang="tr-TR" b="1" dirty="0" smtClean="0"/>
              <a:t>6-</a:t>
            </a:r>
            <a:r>
              <a:rPr lang="en-US" b="1" dirty="0" smtClean="0"/>
              <a:t>Hayvansal</a:t>
            </a:r>
            <a:r>
              <a:rPr lang="tr-TR" b="1" dirty="0" smtClean="0"/>
              <a:t> ve bitkisel</a:t>
            </a:r>
            <a:r>
              <a:rPr lang="en-US" b="1" dirty="0" smtClean="0"/>
              <a:t> orjinli gübre işlenmesi, paketlenmesi ve depolanması</a:t>
            </a:r>
            <a:r>
              <a:rPr lang="tr-TR" b="1" dirty="0" smtClean="0"/>
              <a:t> </a:t>
            </a:r>
            <a:endParaRPr lang="tr-TR" b="1" dirty="0"/>
          </a:p>
        </p:txBody>
      </p:sp>
      <p:pic>
        <p:nvPicPr>
          <p:cNvPr id="5" name="4 Resim" descr="SAM_4465.JPG"/>
          <p:cNvPicPr>
            <a:picLocks noChangeAspect="1"/>
          </p:cNvPicPr>
          <p:nvPr/>
        </p:nvPicPr>
        <p:blipFill>
          <a:blip r:embed="rId2" cstate="print"/>
          <a:stretch>
            <a:fillRect/>
          </a:stretch>
        </p:blipFill>
        <p:spPr>
          <a:xfrm>
            <a:off x="180109" y="2067791"/>
            <a:ext cx="6206836" cy="4526974"/>
          </a:xfrm>
          <a:prstGeom prst="rect">
            <a:avLst/>
          </a:prstGeom>
        </p:spPr>
      </p:pic>
      <p:sp>
        <p:nvSpPr>
          <p:cNvPr id="6" name="5 Dikdörtgen"/>
          <p:cNvSpPr/>
          <p:nvPr/>
        </p:nvSpPr>
        <p:spPr>
          <a:xfrm>
            <a:off x="3533723" y="0"/>
            <a:ext cx="1762021" cy="923330"/>
          </a:xfrm>
          <a:prstGeom prst="rect">
            <a:avLst/>
          </a:prstGeom>
          <a:noFill/>
        </p:spPr>
        <p:txBody>
          <a:bodyPr wrap="none" lIns="91440" tIns="45720" rIns="91440" bIns="45720">
            <a:spAutoFit/>
          </a:bodyPr>
          <a:lstStyle/>
          <a:p>
            <a:pPr algn="ctr"/>
            <a:r>
              <a:rPr lang="tr-T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HOG</a:t>
            </a:r>
            <a:endParaRPr lang="tr-T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18655" y="1246909"/>
            <a:ext cx="8617527" cy="923330"/>
          </a:xfrm>
          <a:prstGeom prst="rect">
            <a:avLst/>
          </a:prstGeom>
        </p:spPr>
        <p:txBody>
          <a:bodyPr wrap="square">
            <a:spAutoFit/>
          </a:bodyPr>
          <a:lstStyle/>
          <a:p>
            <a:pPr marL="0" indent="0">
              <a:buNone/>
            </a:pPr>
            <a:r>
              <a:rPr lang="tr-TR" b="1" dirty="0" smtClean="0"/>
              <a:t>7-Kırsal ekonomik alt yapı yatırım konularından; çiftlik faaliyetlerinin geliştirilmesine yönelik altyapı sistemleri, bilişim sistemleri ve eğitimi yatırımları,   </a:t>
            </a:r>
          </a:p>
        </p:txBody>
      </p:sp>
      <p:pic>
        <p:nvPicPr>
          <p:cNvPr id="5" name="4 Resim" descr="don-pervanesi-nedir.jpg"/>
          <p:cNvPicPr>
            <a:picLocks noChangeAspect="1"/>
          </p:cNvPicPr>
          <p:nvPr/>
        </p:nvPicPr>
        <p:blipFill>
          <a:blip r:embed="rId2"/>
          <a:stretch>
            <a:fillRect/>
          </a:stretch>
        </p:blipFill>
        <p:spPr>
          <a:xfrm>
            <a:off x="1" y="2258291"/>
            <a:ext cx="3176576" cy="1856509"/>
          </a:xfrm>
          <a:prstGeom prst="rect">
            <a:avLst/>
          </a:prstGeom>
        </p:spPr>
      </p:pic>
      <p:pic>
        <p:nvPicPr>
          <p:cNvPr id="6" name="5 Resim" descr="indir.jpg"/>
          <p:cNvPicPr>
            <a:picLocks noChangeAspect="1"/>
          </p:cNvPicPr>
          <p:nvPr/>
        </p:nvPicPr>
        <p:blipFill>
          <a:blip r:embed="rId3"/>
          <a:stretch>
            <a:fillRect/>
          </a:stretch>
        </p:blipFill>
        <p:spPr>
          <a:xfrm>
            <a:off x="3181348" y="1974705"/>
            <a:ext cx="2171700" cy="2105025"/>
          </a:xfrm>
          <a:prstGeom prst="rect">
            <a:avLst/>
          </a:prstGeom>
        </p:spPr>
      </p:pic>
      <p:pic>
        <p:nvPicPr>
          <p:cNvPr id="7" name="6 Resim" descr="images.jpg"/>
          <p:cNvPicPr>
            <a:picLocks noChangeAspect="1"/>
          </p:cNvPicPr>
          <p:nvPr/>
        </p:nvPicPr>
        <p:blipFill>
          <a:blip r:embed="rId4"/>
          <a:stretch>
            <a:fillRect/>
          </a:stretch>
        </p:blipFill>
        <p:spPr>
          <a:xfrm>
            <a:off x="352858" y="4344698"/>
            <a:ext cx="2619375" cy="1743075"/>
          </a:xfrm>
          <a:prstGeom prst="rect">
            <a:avLst/>
          </a:prstGeom>
        </p:spPr>
      </p:pic>
      <p:pic>
        <p:nvPicPr>
          <p:cNvPr id="8" name="7 Resim" descr="gubre_dagitma_makinasi_yuncey_y_gr_001-1-400x300.jpg"/>
          <p:cNvPicPr>
            <a:picLocks noChangeAspect="1"/>
          </p:cNvPicPr>
          <p:nvPr/>
        </p:nvPicPr>
        <p:blipFill>
          <a:blip r:embed="rId5"/>
          <a:stretch>
            <a:fillRect/>
          </a:stretch>
        </p:blipFill>
        <p:spPr>
          <a:xfrm>
            <a:off x="3122901" y="4123459"/>
            <a:ext cx="3590925" cy="2324100"/>
          </a:xfrm>
          <a:prstGeom prst="rect">
            <a:avLst/>
          </a:prstGeom>
        </p:spPr>
      </p:pic>
      <p:pic>
        <p:nvPicPr>
          <p:cNvPr id="9" name="8 Resim" descr="41233.2416435185.gif"/>
          <p:cNvPicPr>
            <a:picLocks noChangeAspect="1"/>
          </p:cNvPicPr>
          <p:nvPr/>
        </p:nvPicPr>
        <p:blipFill>
          <a:blip r:embed="rId6"/>
          <a:stretch>
            <a:fillRect/>
          </a:stretch>
        </p:blipFill>
        <p:spPr>
          <a:xfrm>
            <a:off x="5436178" y="2039789"/>
            <a:ext cx="3500005" cy="1964175"/>
          </a:xfrm>
          <a:prstGeom prst="rect">
            <a:avLst/>
          </a:prstGeom>
        </p:spPr>
      </p:pic>
      <p:sp>
        <p:nvSpPr>
          <p:cNvPr id="10" name="9 Dikdörtgen"/>
          <p:cNvSpPr/>
          <p:nvPr/>
        </p:nvSpPr>
        <p:spPr>
          <a:xfrm>
            <a:off x="3796959" y="0"/>
            <a:ext cx="1646606" cy="923330"/>
          </a:xfrm>
          <a:prstGeom prst="rect">
            <a:avLst/>
          </a:prstGeom>
          <a:noFill/>
        </p:spPr>
        <p:txBody>
          <a:bodyPr wrap="none" lIns="91440" tIns="45720" rIns="91440" bIns="45720">
            <a:spAutoFit/>
          </a:bodyPr>
          <a:lstStyle/>
          <a:p>
            <a:pPr algn="ctr"/>
            <a:r>
              <a:rPr lang="tr-T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ÇFG</a:t>
            </a:r>
            <a:endParaRPr lang="tr-T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nvGraphicFramePr>
        <p:xfrm>
          <a:off x="401781" y="969819"/>
          <a:ext cx="8451273" cy="5500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9 Dirsek Bağlayıcısı"/>
          <p:cNvCxnSpPr/>
          <p:nvPr/>
        </p:nvCxnSpPr>
        <p:spPr>
          <a:xfrm>
            <a:off x="4668982" y="2590800"/>
            <a:ext cx="1801091" cy="110836"/>
          </a:xfrm>
          <a:prstGeom prst="bentConnector3">
            <a:avLst>
              <a:gd name="adj1" fmla="val 58461"/>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noFill/>
          <a:ln>
            <a:noFill/>
          </a:ln>
        </p:spPr>
        <p:txBody>
          <a:bodyPr>
            <a:normAutofit/>
          </a:bodyPr>
          <a:lstStyle/>
          <a:p>
            <a:pPr>
              <a:buNone/>
            </a:pPr>
            <a:r>
              <a:rPr lang="tr-TR" sz="4000" i="1" dirty="0" smtClean="0"/>
              <a:t> Balıkçı barınaklarının modernizasyonu, buzlama makinesi, balık nakil tankı, kafes ve kafes ağı, balık boylama makinası, fish pump, tambur filtre,</a:t>
            </a:r>
            <a:endParaRPr lang="tr-TR" sz="4000" dirty="0"/>
          </a:p>
        </p:txBody>
      </p:sp>
      <p:sp>
        <p:nvSpPr>
          <p:cNvPr id="5" name="4 Başlık"/>
          <p:cNvSpPr>
            <a:spLocks noGrp="1"/>
          </p:cNvSpPr>
          <p:nvPr>
            <p:ph type="ctrTitle"/>
          </p:nvPr>
        </p:nvSpPr>
        <p:spPr/>
        <p:txBody>
          <a:bodyPr>
            <a:noAutofit/>
          </a:bodyPr>
          <a:lstStyle/>
          <a:p>
            <a:r>
              <a:rPr lang="tr-TR" sz="3600" dirty="0" smtClean="0"/>
              <a:t>ÇFG – Altyapı Sistemleri -1- </a:t>
            </a:r>
            <a:endParaRPr lang="tr-TR" sz="3600" dirty="0"/>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noFill/>
          <a:ln>
            <a:noFill/>
          </a:ln>
        </p:spPr>
        <p:txBody>
          <a:bodyPr>
            <a:normAutofit fontScale="92500" lnSpcReduction="20000"/>
          </a:bodyPr>
          <a:lstStyle/>
          <a:p>
            <a:pPr>
              <a:buNone/>
            </a:pPr>
            <a:r>
              <a:rPr lang="tr-TR" sz="4000" i="1" dirty="0" smtClean="0"/>
              <a:t> Çiftlik gübresi depolama ve/veya işleme ve dağıtma sistemleri, çiftlik gübresi depolama ve/veya işleme tesisi olanlara çiftlik gübresi dağıtma sistemleri,(tüm imalatlar TSE, yürürlükteki teknik mevzuata, Çevre ve Şehircilik Bakanlığı yapı işleri genel teknik şartnamesine uymalıdır,  kullanılacak yapı malzemesi sızdırmaz ve sülfata dayanıklı olmalıdır)</a:t>
            </a:r>
            <a:endParaRPr lang="tr-TR" sz="4000" dirty="0"/>
          </a:p>
        </p:txBody>
      </p:sp>
      <p:sp>
        <p:nvSpPr>
          <p:cNvPr id="5" name="4 Başlık"/>
          <p:cNvSpPr>
            <a:spLocks noGrp="1"/>
          </p:cNvSpPr>
          <p:nvPr>
            <p:ph type="ctrTitle"/>
          </p:nvPr>
        </p:nvSpPr>
        <p:spPr/>
        <p:txBody>
          <a:bodyPr>
            <a:noAutofit/>
          </a:bodyPr>
          <a:lstStyle/>
          <a:p>
            <a:r>
              <a:rPr lang="tr-TR" sz="3600" dirty="0" smtClean="0"/>
              <a:t>ÇFG – Altyapı Sistemleri -2- </a:t>
            </a:r>
            <a:endParaRPr lang="tr-TR" sz="3600" dirty="0"/>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noFill/>
          <a:ln>
            <a:noFill/>
          </a:ln>
        </p:spPr>
        <p:txBody>
          <a:bodyPr>
            <a:normAutofit/>
          </a:bodyPr>
          <a:lstStyle/>
          <a:p>
            <a:pPr>
              <a:buNone/>
            </a:pPr>
            <a:r>
              <a:rPr lang="tr-TR" sz="4000" i="1" dirty="0" smtClean="0"/>
              <a:t> </a:t>
            </a:r>
            <a:r>
              <a:rPr lang="tr-TR" sz="5400" i="1" dirty="0" smtClean="0"/>
              <a:t>Yaylacılar ve arıcılar için çekilir tip güneş paneli, çadır ahır ve ağıl,</a:t>
            </a:r>
            <a:endParaRPr lang="tr-TR" sz="5400" dirty="0"/>
          </a:p>
        </p:txBody>
      </p:sp>
      <p:sp>
        <p:nvSpPr>
          <p:cNvPr id="5" name="4 Başlık"/>
          <p:cNvSpPr>
            <a:spLocks noGrp="1"/>
          </p:cNvSpPr>
          <p:nvPr>
            <p:ph type="ctrTitle"/>
          </p:nvPr>
        </p:nvSpPr>
        <p:spPr/>
        <p:txBody>
          <a:bodyPr>
            <a:noAutofit/>
          </a:bodyPr>
          <a:lstStyle/>
          <a:p>
            <a:r>
              <a:rPr lang="tr-TR" sz="3600" dirty="0" smtClean="0"/>
              <a:t>ÇFG – Altyapı Sistemleri -3- </a:t>
            </a:r>
            <a:endParaRPr lang="tr-TR" sz="3600" dirty="0"/>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noFill/>
          <a:ln>
            <a:noFill/>
          </a:ln>
        </p:spPr>
        <p:txBody>
          <a:bodyPr>
            <a:normAutofit fontScale="70000" lnSpcReduction="20000"/>
          </a:bodyPr>
          <a:lstStyle/>
          <a:p>
            <a:pPr>
              <a:buNone/>
            </a:pPr>
            <a:r>
              <a:rPr lang="tr-TR" sz="4000" i="1" dirty="0" smtClean="0"/>
              <a:t> </a:t>
            </a:r>
            <a:r>
              <a:rPr lang="tr-TR" sz="5400" i="1" dirty="0" smtClean="0"/>
              <a:t>Bitkisel üretime yönelik yüksek plastik tünel, meyve bahçelerinde don zararını engellemeye yönelik sistemler, mantar yetiştiriciliğine yönelik sera, faal durumda olup yenilenebilir enerji kullanacak seraların modernizasyonu için ısıtma sistemi, ısı perdesi, polikarbon sera örtüsü.</a:t>
            </a:r>
            <a:endParaRPr lang="tr-TR" sz="5400" dirty="0"/>
          </a:p>
        </p:txBody>
      </p:sp>
      <p:sp>
        <p:nvSpPr>
          <p:cNvPr id="5" name="4 Başlık"/>
          <p:cNvSpPr>
            <a:spLocks noGrp="1"/>
          </p:cNvSpPr>
          <p:nvPr>
            <p:ph type="ctrTitle"/>
          </p:nvPr>
        </p:nvSpPr>
        <p:spPr/>
        <p:txBody>
          <a:bodyPr>
            <a:noAutofit/>
          </a:bodyPr>
          <a:lstStyle/>
          <a:p>
            <a:r>
              <a:rPr lang="tr-TR" sz="3600" dirty="0" smtClean="0"/>
              <a:t>ÇFG – Altyapı Sistemleri -4- </a:t>
            </a:r>
            <a:endParaRPr lang="tr-TR" sz="3600" dirty="0"/>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noFill/>
          <a:ln>
            <a:noFill/>
          </a:ln>
        </p:spPr>
        <p:txBody>
          <a:bodyPr>
            <a:normAutofit fontScale="92500" lnSpcReduction="10000"/>
          </a:bodyPr>
          <a:lstStyle/>
          <a:p>
            <a:pPr>
              <a:buNone/>
            </a:pPr>
            <a:r>
              <a:rPr lang="tr-TR" sz="4000" i="1" dirty="0" smtClean="0"/>
              <a:t> </a:t>
            </a:r>
            <a:r>
              <a:rPr lang="tr-TR" sz="5400" i="1" dirty="0" smtClean="0"/>
              <a:t>Tarımsal üretimiyle orantılı çiftlik içinde üretilen ürünlerin işlenmesine yönelik işleme tesisleri, soğuk hava deposu, soğuk oda, şoklama ünitesi, çelik silo,</a:t>
            </a:r>
            <a:endParaRPr lang="tr-TR" sz="5400" dirty="0"/>
          </a:p>
        </p:txBody>
      </p:sp>
      <p:sp>
        <p:nvSpPr>
          <p:cNvPr id="5" name="4 Başlık"/>
          <p:cNvSpPr>
            <a:spLocks noGrp="1"/>
          </p:cNvSpPr>
          <p:nvPr>
            <p:ph type="ctrTitle"/>
          </p:nvPr>
        </p:nvSpPr>
        <p:spPr/>
        <p:txBody>
          <a:bodyPr>
            <a:noAutofit/>
          </a:bodyPr>
          <a:lstStyle/>
          <a:p>
            <a:r>
              <a:rPr lang="tr-TR" sz="3600" dirty="0" smtClean="0"/>
              <a:t>ÇFG – Altyapı Sistemleri -5- </a:t>
            </a:r>
            <a:endParaRPr lang="tr-TR" sz="3600" dirty="0"/>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noFill/>
          <a:ln>
            <a:noFill/>
          </a:ln>
        </p:spPr>
        <p:txBody>
          <a:bodyPr>
            <a:normAutofit fontScale="77500" lnSpcReduction="20000"/>
          </a:bodyPr>
          <a:lstStyle/>
          <a:p>
            <a:pPr>
              <a:buNone/>
            </a:pPr>
            <a:r>
              <a:rPr lang="tr-TR" sz="4000" i="1" dirty="0" smtClean="0"/>
              <a:t> </a:t>
            </a:r>
            <a:r>
              <a:rPr lang="tr-TR" sz="5400" i="1" dirty="0" smtClean="0"/>
              <a:t>Hayvansal üretime yönelik en fazla 1000 adet kapasiteli taşınabilir kanatlı kümesi, süt soğutma tankları, süt sağım sistemleri, yem karma, yem kırma/ezme, büyükbaş yemlik ve suluk küçükbaş yemlik ve suluk, hayvan padok sistemleri, üstü kapalı kaba yem deposu,</a:t>
            </a:r>
          </a:p>
          <a:p>
            <a:pPr>
              <a:buNone/>
            </a:pPr>
            <a:endParaRPr lang="tr-TR" sz="5400" dirty="0"/>
          </a:p>
        </p:txBody>
      </p:sp>
      <p:sp>
        <p:nvSpPr>
          <p:cNvPr id="5" name="4 Başlık"/>
          <p:cNvSpPr>
            <a:spLocks noGrp="1"/>
          </p:cNvSpPr>
          <p:nvPr>
            <p:ph type="ctrTitle"/>
          </p:nvPr>
        </p:nvSpPr>
        <p:spPr/>
        <p:txBody>
          <a:bodyPr>
            <a:noAutofit/>
          </a:bodyPr>
          <a:lstStyle/>
          <a:p>
            <a:r>
              <a:rPr lang="tr-TR" sz="3600" dirty="0" smtClean="0"/>
              <a:t>ÇFG – Altyapı Sistemleri -6- </a:t>
            </a:r>
            <a:endParaRPr lang="tr-TR" sz="3600"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1593273"/>
            <a:ext cx="9144000" cy="3970318"/>
          </a:xfrm>
          <a:noFill/>
        </p:spPr>
        <p:txBody>
          <a:bodyPr wrap="square">
            <a:spAutoFit/>
          </a:bodyPr>
          <a:lstStyle/>
          <a:p>
            <a:pPr algn="ctr"/>
            <a:r>
              <a:rPr lang="tr-TR" sz="2800" b="1" dirty="0" smtClean="0"/>
              <a:t>KIRSAL KALKINMA YATIRIMLARININ DESTEKLENMESİ PROGRAMI</a:t>
            </a:r>
            <a:br>
              <a:rPr lang="tr-TR" sz="2800" b="1" dirty="0" smtClean="0"/>
            </a:br>
            <a:r>
              <a:rPr lang="tr-TR" sz="2800" b="1" dirty="0" smtClean="0"/>
              <a:t>KAPSAMINDA TARIMA DAYALI YATIRIMLARIN</a:t>
            </a:r>
            <a:br>
              <a:rPr lang="tr-TR" sz="2800" b="1" dirty="0" smtClean="0"/>
            </a:br>
            <a:r>
              <a:rPr lang="tr-TR" sz="2800" b="1" dirty="0" smtClean="0"/>
              <a:t>DESTEKLENMESİ HAKKINDA TEBLİĞ</a:t>
            </a:r>
            <a:br>
              <a:rPr lang="tr-TR" sz="2800" b="1" dirty="0" smtClean="0"/>
            </a:br>
            <a:r>
              <a:rPr lang="tr-TR" sz="2800" b="1" dirty="0" smtClean="0"/>
              <a:t>(TEBLİĞ NO: 2016/37)</a:t>
            </a:r>
            <a:br>
              <a:rPr lang="tr-TR" sz="2800" b="1" dirty="0" smtClean="0"/>
            </a:br>
            <a:r>
              <a:rPr lang="tr-TR" sz="2800" b="1" dirty="0" smtClean="0"/>
              <a:t/>
            </a:r>
            <a:br>
              <a:rPr lang="tr-TR" sz="2800" b="1" dirty="0" smtClean="0"/>
            </a:br>
            <a:r>
              <a:rPr lang="tr-TR" sz="2800" b="1" dirty="0" smtClean="0"/>
              <a:t>YAYIMLANDIĞI RESMİ GAZETE</a:t>
            </a:r>
            <a:br>
              <a:rPr lang="tr-TR" sz="2800" b="1" dirty="0" smtClean="0"/>
            </a:br>
            <a:r>
              <a:rPr lang="tr-TR" sz="2800" b="1" dirty="0" smtClean="0"/>
              <a:t>Tarihi	: </a:t>
            </a:r>
            <a:r>
              <a:rPr lang="tr-TR" sz="2800" dirty="0" smtClean="0"/>
              <a:t>21 Ekim 2016</a:t>
            </a:r>
            <a:r>
              <a:rPr lang="tr-TR" sz="2800" b="1" dirty="0" smtClean="0"/>
              <a:t/>
            </a:r>
            <a:br>
              <a:rPr lang="tr-TR" sz="2800" b="1" dirty="0" smtClean="0"/>
            </a:br>
            <a:r>
              <a:rPr lang="tr-TR" sz="2800" b="1" dirty="0" smtClean="0"/>
              <a:t>Sayısı: </a:t>
            </a:r>
            <a:r>
              <a:rPr lang="tr-TR" sz="2800" dirty="0" smtClean="0"/>
              <a:t>29864</a:t>
            </a:r>
            <a:endParaRPr lang="tr-TR" sz="2800" dirty="0"/>
          </a:p>
        </p:txBody>
      </p:sp>
    </p:spTree>
    <p:extLst>
      <p:ext uri="{BB962C8B-B14F-4D97-AF65-F5344CB8AC3E}">
        <p14:creationId xmlns="" xmlns:p14="http://schemas.microsoft.com/office/powerpoint/2010/main" val="3638840577"/>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noFill/>
          <a:ln>
            <a:noFill/>
          </a:ln>
        </p:spPr>
        <p:txBody>
          <a:bodyPr>
            <a:normAutofit/>
          </a:bodyPr>
          <a:lstStyle/>
          <a:p>
            <a:pPr>
              <a:buNone/>
            </a:pPr>
            <a:r>
              <a:rPr lang="tr-TR" sz="4000" i="1" dirty="0" smtClean="0"/>
              <a:t> Sürü yönetim sistemi Bakanlık kayıt sistemlerine entegre bilişim sistemleri ile  sadece tarımsal   kooperatiflere yönelik yürürlükteki mevzuatlara uygun çalışacak su ürünleri mezat sistemi.</a:t>
            </a:r>
            <a:endParaRPr lang="tr-TR" sz="4000" dirty="0"/>
          </a:p>
        </p:txBody>
      </p:sp>
      <p:sp>
        <p:nvSpPr>
          <p:cNvPr id="5" name="4 Başlık"/>
          <p:cNvSpPr>
            <a:spLocks noGrp="1"/>
          </p:cNvSpPr>
          <p:nvPr>
            <p:ph type="ctrTitle"/>
          </p:nvPr>
        </p:nvSpPr>
        <p:spPr/>
        <p:txBody>
          <a:bodyPr>
            <a:noAutofit/>
          </a:bodyPr>
          <a:lstStyle/>
          <a:p>
            <a:r>
              <a:rPr lang="tr-TR" sz="3600" dirty="0" smtClean="0"/>
              <a:t>ÇFG – Bilişim ve Eğitim</a:t>
            </a:r>
            <a:endParaRPr lang="tr-TR" sz="3600" dirty="0"/>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186004"/>
            <a:ext cx="8229600" cy="5386812"/>
          </a:xfrm>
          <a:noFill/>
          <a:ln>
            <a:noFill/>
          </a:ln>
        </p:spPr>
        <p:txBody>
          <a:bodyPr>
            <a:normAutofit/>
          </a:bodyPr>
          <a:lstStyle/>
          <a:p>
            <a:pPr marL="0" indent="0">
              <a:buNone/>
            </a:pPr>
            <a:r>
              <a:rPr lang="tr-TR" b="1" dirty="0"/>
              <a:t>Ekonomik yatırımlar için son başvuru tarihinden önce kurulan;</a:t>
            </a:r>
          </a:p>
          <a:p>
            <a:pPr marL="0" indent="0">
              <a:buNone/>
            </a:pPr>
            <a:r>
              <a:rPr lang="tr-TR" b="1" dirty="0"/>
              <a:t>a) Kollektif şirket, limited şirket ve anonim şirket şeklinde kurulmuş olan şirketler ve bunların aralarında oluşturdukları ortaklıklar,</a:t>
            </a:r>
          </a:p>
          <a:p>
            <a:pPr marL="0" indent="0">
              <a:buNone/>
            </a:pPr>
            <a:r>
              <a:rPr lang="tr-TR" b="1" dirty="0"/>
              <a:t>b) Tarımsal amaçlı kooperatifler, birlikler ile bunların üst birlikleri</a:t>
            </a:r>
            <a:r>
              <a:rPr lang="tr-TR" b="1" dirty="0" smtClean="0"/>
              <a:t>,</a:t>
            </a:r>
          </a:p>
          <a:p>
            <a:pPr marL="0" indent="0">
              <a:buNone/>
            </a:pPr>
            <a:r>
              <a:rPr lang="tr-TR" b="1" dirty="0" smtClean="0"/>
              <a:t>c) Bakanlığımızın kayıt sistemlerinden en az birine kayıtlı olan gerçek kişiler başvuru yapabilirler.</a:t>
            </a:r>
            <a:endParaRPr lang="tr-TR" b="1" dirty="0"/>
          </a:p>
          <a:p>
            <a:endParaRPr lang="tr-TR" dirty="0"/>
          </a:p>
        </p:txBody>
      </p:sp>
      <p:sp>
        <p:nvSpPr>
          <p:cNvPr id="5" name="4 Dikdörtgen"/>
          <p:cNvSpPr/>
          <p:nvPr/>
        </p:nvSpPr>
        <p:spPr>
          <a:xfrm>
            <a:off x="880199" y="0"/>
            <a:ext cx="8263801" cy="923330"/>
          </a:xfrm>
          <a:prstGeom prst="rect">
            <a:avLst/>
          </a:prstGeom>
          <a:noFill/>
        </p:spPr>
        <p:txBody>
          <a:bodyPr wrap="none" lIns="91440" tIns="45720" rIns="91440" bIns="45720">
            <a:spAutoFit/>
          </a:bodyPr>
          <a:lstStyle/>
          <a:p>
            <a:pPr algn="ctr"/>
            <a:r>
              <a:rPr lang="tr-TR"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KİMLER BAŞVURABİLİR</a:t>
            </a:r>
            <a:endParaRPr lang="tr-T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 xmlns:p14="http://schemas.microsoft.com/office/powerpoint/2010/main" val="2808106138"/>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240325"/>
            <a:ext cx="8388036" cy="5513560"/>
          </a:xfrm>
          <a:noFill/>
          <a:ln>
            <a:noFill/>
          </a:ln>
        </p:spPr>
        <p:txBody>
          <a:bodyPr>
            <a:noAutofit/>
          </a:bodyPr>
          <a:lstStyle/>
          <a:p>
            <a:pPr marL="0" indent="0">
              <a:buNone/>
            </a:pPr>
            <a:endParaRPr lang="tr-TR" sz="2400" b="1" i="1" u="sng" dirty="0" smtClean="0"/>
          </a:p>
          <a:p>
            <a:pPr marL="0" indent="0">
              <a:buNone/>
            </a:pPr>
            <a:r>
              <a:rPr lang="tr-TR" sz="2400" b="1" i="1" u="sng" dirty="0" smtClean="0"/>
              <a:t>Bütün </a:t>
            </a:r>
            <a:r>
              <a:rPr lang="tr-TR" sz="2400" b="1" i="1" u="sng" dirty="0"/>
              <a:t>başvurularda yatırım yerinin; </a:t>
            </a:r>
            <a:endParaRPr lang="tr-TR" sz="2400" b="1" i="1" u="sng" dirty="0" smtClean="0"/>
          </a:p>
          <a:p>
            <a:pPr marL="0" indent="0">
              <a:buNone/>
            </a:pPr>
            <a:r>
              <a:rPr lang="tr-TR" sz="2400" b="1" dirty="0" smtClean="0"/>
              <a:t>Başvuru </a:t>
            </a:r>
            <a:r>
              <a:rPr lang="tr-TR" sz="2400" b="1" dirty="0"/>
              <a:t>sahibi adına olması veya </a:t>
            </a:r>
            <a:endParaRPr lang="tr-TR" sz="2400" b="1" dirty="0" smtClean="0"/>
          </a:p>
          <a:p>
            <a:pPr marL="0" indent="0">
              <a:buNone/>
            </a:pPr>
            <a:r>
              <a:rPr lang="tr-TR" sz="2400" b="1" dirty="0" smtClean="0"/>
              <a:t>Hazine</a:t>
            </a:r>
            <a:r>
              <a:rPr lang="tr-TR" sz="2400" b="1" dirty="0"/>
              <a:t>, belediye, il özel idaresi, ticaret odası, sanayi odası, ziraat odası, ticaret borsası, Vakıflar Genel Müdürlüğü, organize sanayi bölgesi, tarıma dayalı ihtisas organize sanayi bölgesi ve küçük ihtisas sanayi </a:t>
            </a:r>
            <a:r>
              <a:rPr lang="tr-TR" sz="2400" b="1" dirty="0" smtClean="0"/>
              <a:t>sitesinden, </a:t>
            </a:r>
          </a:p>
          <a:p>
            <a:pPr marL="0" indent="0">
              <a:buNone/>
            </a:pPr>
            <a:r>
              <a:rPr lang="tr-TR" sz="2400" b="1" dirty="0" smtClean="0"/>
              <a:t>Başvuru </a:t>
            </a:r>
            <a:r>
              <a:rPr lang="tr-TR" sz="2400" b="1" dirty="0"/>
              <a:t>sahibi adına bu Tebliğin yayımı tarihinden itibaren en az 7 yıl tahsis/irtifak tesis edilmiş olması veya Hazine, belediye, il özel idaresi, ticaret odası, sanayi odası, ziraat odası, ticaret borsası, Vakıflar Genel Müdürlüğü ile bunlar dışında kalan tüzel ve gerçek kişilerden bu Tebliğin yayımı tarihinden itibaren en az 7 yıl kiralanmış olması gerekmektedir.</a:t>
            </a:r>
          </a:p>
        </p:txBody>
      </p:sp>
      <p:sp>
        <p:nvSpPr>
          <p:cNvPr id="5" name="4 Dikdörtgen"/>
          <p:cNvSpPr/>
          <p:nvPr/>
        </p:nvSpPr>
        <p:spPr>
          <a:xfrm>
            <a:off x="1427832" y="0"/>
            <a:ext cx="6994222" cy="923330"/>
          </a:xfrm>
          <a:prstGeom prst="rect">
            <a:avLst/>
          </a:prstGeom>
          <a:noFill/>
        </p:spPr>
        <p:txBody>
          <a:bodyPr wrap="none" lIns="91440" tIns="45720" rIns="91440" bIns="45720">
            <a:spAutoFit/>
          </a:bodyPr>
          <a:lstStyle/>
          <a:p>
            <a:pPr algn="ctr"/>
            <a:r>
              <a:rPr lang="tr-T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MÜLKİYET DURUMU</a:t>
            </a:r>
            <a:endParaRPr lang="tr-T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 xmlns:p14="http://schemas.microsoft.com/office/powerpoint/2010/main" val="36683871"/>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a:grpSpLocks noChangeAspect="1"/>
          </p:cNvGrpSpPr>
          <p:nvPr/>
        </p:nvGrpSpPr>
        <p:grpSpPr bwMode="auto">
          <a:xfrm>
            <a:off x="108641" y="1319370"/>
            <a:ext cx="3708400" cy="5072376"/>
            <a:chOff x="1920" y="1008"/>
            <a:chExt cx="1711" cy="1248"/>
          </a:xfrm>
        </p:grpSpPr>
        <p:sp>
          <p:nvSpPr>
            <p:cNvPr id="6" name="AutoShape 6"/>
            <p:cNvSpPr>
              <a:spLocks noChangeAspect="1" noChangeArrowheads="1" noTextEdit="1"/>
            </p:cNvSpPr>
            <p:nvPr/>
          </p:nvSpPr>
          <p:spPr bwMode="auto">
            <a:xfrm>
              <a:off x="1920" y="1008"/>
              <a:ext cx="1711" cy="1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dirty="0"/>
            </a:p>
          </p:txBody>
        </p:sp>
        <p:grpSp>
          <p:nvGrpSpPr>
            <p:cNvPr id="7" name="Group 7"/>
            <p:cNvGrpSpPr>
              <a:grpSpLocks/>
            </p:cNvGrpSpPr>
            <p:nvPr/>
          </p:nvGrpSpPr>
          <p:grpSpPr bwMode="auto">
            <a:xfrm>
              <a:off x="1922" y="1007"/>
              <a:ext cx="1516" cy="1199"/>
              <a:chOff x="1922" y="1007"/>
              <a:chExt cx="1516" cy="1199"/>
            </a:xfrm>
          </p:grpSpPr>
          <p:sp>
            <p:nvSpPr>
              <p:cNvPr id="23" name="Freeform 8"/>
              <p:cNvSpPr>
                <a:spLocks/>
              </p:cNvSpPr>
              <p:nvPr/>
            </p:nvSpPr>
            <p:spPr bwMode="auto">
              <a:xfrm>
                <a:off x="2035" y="1198"/>
                <a:ext cx="1403" cy="919"/>
              </a:xfrm>
              <a:custGeom>
                <a:avLst/>
                <a:gdLst>
                  <a:gd name="T0" fmla="*/ 702 w 2804"/>
                  <a:gd name="T1" fmla="*/ 453 h 1838"/>
                  <a:gd name="T2" fmla="*/ 640 w 2804"/>
                  <a:gd name="T3" fmla="*/ 399 h 1838"/>
                  <a:gd name="T4" fmla="*/ 575 w 2804"/>
                  <a:gd name="T5" fmla="*/ 350 h 1838"/>
                  <a:gd name="T6" fmla="*/ 526 w 2804"/>
                  <a:gd name="T7" fmla="*/ 313 h 1838"/>
                  <a:gd name="T8" fmla="*/ 482 w 2804"/>
                  <a:gd name="T9" fmla="*/ 274 h 1838"/>
                  <a:gd name="T10" fmla="*/ 429 w 2804"/>
                  <a:gd name="T11" fmla="*/ 231 h 1838"/>
                  <a:gd name="T12" fmla="*/ 383 w 2804"/>
                  <a:gd name="T13" fmla="*/ 198 h 1838"/>
                  <a:gd name="T14" fmla="*/ 330 w 2804"/>
                  <a:gd name="T15" fmla="*/ 154 h 1838"/>
                  <a:gd name="T16" fmla="*/ 283 w 2804"/>
                  <a:gd name="T17" fmla="*/ 121 h 1838"/>
                  <a:gd name="T18" fmla="*/ 232 w 2804"/>
                  <a:gd name="T19" fmla="*/ 95 h 1838"/>
                  <a:gd name="T20" fmla="*/ 178 w 2804"/>
                  <a:gd name="T21" fmla="*/ 68 h 1838"/>
                  <a:gd name="T22" fmla="*/ 117 w 2804"/>
                  <a:gd name="T23" fmla="*/ 40 h 1838"/>
                  <a:gd name="T24" fmla="*/ 70 w 2804"/>
                  <a:gd name="T25" fmla="*/ 20 h 1838"/>
                  <a:gd name="T26" fmla="*/ 8 w 2804"/>
                  <a:gd name="T27" fmla="*/ 0 h 1838"/>
                  <a:gd name="T28" fmla="*/ 0 w 2804"/>
                  <a:gd name="T29" fmla="*/ 3 h 1838"/>
                  <a:gd name="T30" fmla="*/ 42 w 2804"/>
                  <a:gd name="T31" fmla="*/ 18 h 1838"/>
                  <a:gd name="T32" fmla="*/ 89 w 2804"/>
                  <a:gd name="T33" fmla="*/ 35 h 1838"/>
                  <a:gd name="T34" fmla="*/ 142 w 2804"/>
                  <a:gd name="T35" fmla="*/ 58 h 1838"/>
                  <a:gd name="T36" fmla="*/ 198 w 2804"/>
                  <a:gd name="T37" fmla="*/ 84 h 1838"/>
                  <a:gd name="T38" fmla="*/ 249 w 2804"/>
                  <a:gd name="T39" fmla="*/ 112 h 1838"/>
                  <a:gd name="T40" fmla="*/ 285 w 2804"/>
                  <a:gd name="T41" fmla="*/ 130 h 1838"/>
                  <a:gd name="T42" fmla="*/ 323 w 2804"/>
                  <a:gd name="T43" fmla="*/ 158 h 1838"/>
                  <a:gd name="T44" fmla="*/ 365 w 2804"/>
                  <a:gd name="T45" fmla="*/ 191 h 1838"/>
                  <a:gd name="T46" fmla="*/ 403 w 2804"/>
                  <a:gd name="T47" fmla="*/ 220 h 1838"/>
                  <a:gd name="T48" fmla="*/ 442 w 2804"/>
                  <a:gd name="T49" fmla="*/ 251 h 1838"/>
                  <a:gd name="T50" fmla="*/ 486 w 2804"/>
                  <a:gd name="T51" fmla="*/ 285 h 1838"/>
                  <a:gd name="T52" fmla="*/ 527 w 2804"/>
                  <a:gd name="T53" fmla="*/ 323 h 1838"/>
                  <a:gd name="T54" fmla="*/ 569 w 2804"/>
                  <a:gd name="T55" fmla="*/ 352 h 1838"/>
                  <a:gd name="T56" fmla="*/ 611 w 2804"/>
                  <a:gd name="T57" fmla="*/ 386 h 1838"/>
                  <a:gd name="T58" fmla="*/ 647 w 2804"/>
                  <a:gd name="T59" fmla="*/ 415 h 1838"/>
                  <a:gd name="T60" fmla="*/ 689 w 2804"/>
                  <a:gd name="T61" fmla="*/ 455 h 1838"/>
                  <a:gd name="T62" fmla="*/ 697 w 2804"/>
                  <a:gd name="T63" fmla="*/ 460 h 1838"/>
                  <a:gd name="T64" fmla="*/ 702 w 2804"/>
                  <a:gd name="T65" fmla="*/ 453 h 18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04" h="1838">
                    <a:moveTo>
                      <a:pt x="2804" y="1811"/>
                    </a:moveTo>
                    <a:lnTo>
                      <a:pt x="2559" y="1596"/>
                    </a:lnTo>
                    <a:lnTo>
                      <a:pt x="2299" y="1398"/>
                    </a:lnTo>
                    <a:lnTo>
                      <a:pt x="2101" y="1249"/>
                    </a:lnTo>
                    <a:lnTo>
                      <a:pt x="1925" y="1093"/>
                    </a:lnTo>
                    <a:lnTo>
                      <a:pt x="1712" y="921"/>
                    </a:lnTo>
                    <a:lnTo>
                      <a:pt x="1531" y="792"/>
                    </a:lnTo>
                    <a:lnTo>
                      <a:pt x="1318" y="615"/>
                    </a:lnTo>
                    <a:lnTo>
                      <a:pt x="1129" y="481"/>
                    </a:lnTo>
                    <a:lnTo>
                      <a:pt x="926" y="379"/>
                    </a:lnTo>
                    <a:lnTo>
                      <a:pt x="712" y="269"/>
                    </a:lnTo>
                    <a:lnTo>
                      <a:pt x="466" y="158"/>
                    </a:lnTo>
                    <a:lnTo>
                      <a:pt x="278" y="78"/>
                    </a:lnTo>
                    <a:lnTo>
                      <a:pt x="32" y="0"/>
                    </a:lnTo>
                    <a:lnTo>
                      <a:pt x="0" y="9"/>
                    </a:lnTo>
                    <a:lnTo>
                      <a:pt x="167" y="69"/>
                    </a:lnTo>
                    <a:lnTo>
                      <a:pt x="356" y="138"/>
                    </a:lnTo>
                    <a:lnTo>
                      <a:pt x="565" y="230"/>
                    </a:lnTo>
                    <a:lnTo>
                      <a:pt x="792" y="334"/>
                    </a:lnTo>
                    <a:lnTo>
                      <a:pt x="995" y="445"/>
                    </a:lnTo>
                    <a:lnTo>
                      <a:pt x="1139" y="519"/>
                    </a:lnTo>
                    <a:lnTo>
                      <a:pt x="1291" y="630"/>
                    </a:lnTo>
                    <a:lnTo>
                      <a:pt x="1458" y="764"/>
                    </a:lnTo>
                    <a:lnTo>
                      <a:pt x="1611" y="879"/>
                    </a:lnTo>
                    <a:lnTo>
                      <a:pt x="1767" y="1001"/>
                    </a:lnTo>
                    <a:lnTo>
                      <a:pt x="1943" y="1139"/>
                    </a:lnTo>
                    <a:lnTo>
                      <a:pt x="2105" y="1291"/>
                    </a:lnTo>
                    <a:lnTo>
                      <a:pt x="2272" y="1408"/>
                    </a:lnTo>
                    <a:lnTo>
                      <a:pt x="2443" y="1542"/>
                    </a:lnTo>
                    <a:lnTo>
                      <a:pt x="2586" y="1658"/>
                    </a:lnTo>
                    <a:lnTo>
                      <a:pt x="2753" y="1820"/>
                    </a:lnTo>
                    <a:lnTo>
                      <a:pt x="2786" y="1838"/>
                    </a:lnTo>
                    <a:lnTo>
                      <a:pt x="2804" y="1811"/>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24" name="Freeform 9"/>
              <p:cNvSpPr>
                <a:spLocks/>
              </p:cNvSpPr>
              <p:nvPr/>
            </p:nvSpPr>
            <p:spPr bwMode="auto">
              <a:xfrm>
                <a:off x="1922" y="1231"/>
                <a:ext cx="1351" cy="975"/>
              </a:xfrm>
              <a:custGeom>
                <a:avLst/>
                <a:gdLst>
                  <a:gd name="T0" fmla="*/ 676 w 2702"/>
                  <a:gd name="T1" fmla="*/ 479 h 1951"/>
                  <a:gd name="T2" fmla="*/ 618 w 2702"/>
                  <a:gd name="T3" fmla="*/ 427 h 1951"/>
                  <a:gd name="T4" fmla="*/ 560 w 2702"/>
                  <a:gd name="T5" fmla="*/ 375 h 1951"/>
                  <a:gd name="T6" fmla="*/ 513 w 2702"/>
                  <a:gd name="T7" fmla="*/ 334 h 1951"/>
                  <a:gd name="T8" fmla="*/ 446 w 2702"/>
                  <a:gd name="T9" fmla="*/ 276 h 1951"/>
                  <a:gd name="T10" fmla="*/ 375 w 2702"/>
                  <a:gd name="T11" fmla="*/ 218 h 1951"/>
                  <a:gd name="T12" fmla="*/ 332 w 2702"/>
                  <a:gd name="T13" fmla="*/ 178 h 1951"/>
                  <a:gd name="T14" fmla="*/ 304 w 2702"/>
                  <a:gd name="T15" fmla="*/ 155 h 1951"/>
                  <a:gd name="T16" fmla="*/ 265 w 2702"/>
                  <a:gd name="T17" fmla="*/ 135 h 1951"/>
                  <a:gd name="T18" fmla="*/ 199 w 2702"/>
                  <a:gd name="T19" fmla="*/ 98 h 1951"/>
                  <a:gd name="T20" fmla="*/ 133 w 2702"/>
                  <a:gd name="T21" fmla="*/ 60 h 1951"/>
                  <a:gd name="T22" fmla="*/ 80 w 2702"/>
                  <a:gd name="T23" fmla="*/ 32 h 1951"/>
                  <a:gd name="T24" fmla="*/ 32 w 2702"/>
                  <a:gd name="T25" fmla="*/ 11 h 1951"/>
                  <a:gd name="T26" fmla="*/ 7 w 2702"/>
                  <a:gd name="T27" fmla="*/ 0 h 1951"/>
                  <a:gd name="T28" fmla="*/ 0 w 2702"/>
                  <a:gd name="T29" fmla="*/ 1 h 1951"/>
                  <a:gd name="T30" fmla="*/ 0 w 2702"/>
                  <a:gd name="T31" fmla="*/ 4 h 1951"/>
                  <a:gd name="T32" fmla="*/ 42 w 2702"/>
                  <a:gd name="T33" fmla="*/ 23 h 1951"/>
                  <a:gd name="T34" fmla="*/ 106 w 2702"/>
                  <a:gd name="T35" fmla="*/ 54 h 1951"/>
                  <a:gd name="T36" fmla="*/ 174 w 2702"/>
                  <a:gd name="T37" fmla="*/ 89 h 1951"/>
                  <a:gd name="T38" fmla="*/ 234 w 2702"/>
                  <a:gd name="T39" fmla="*/ 123 h 1951"/>
                  <a:gd name="T40" fmla="*/ 284 w 2702"/>
                  <a:gd name="T41" fmla="*/ 152 h 1951"/>
                  <a:gd name="T42" fmla="*/ 311 w 2702"/>
                  <a:gd name="T43" fmla="*/ 169 h 1951"/>
                  <a:gd name="T44" fmla="*/ 361 w 2702"/>
                  <a:gd name="T45" fmla="*/ 214 h 1951"/>
                  <a:gd name="T46" fmla="*/ 416 w 2702"/>
                  <a:gd name="T47" fmla="*/ 259 h 1951"/>
                  <a:gd name="T48" fmla="*/ 447 w 2702"/>
                  <a:gd name="T49" fmla="*/ 284 h 1951"/>
                  <a:gd name="T50" fmla="*/ 484 w 2702"/>
                  <a:gd name="T51" fmla="*/ 318 h 1951"/>
                  <a:gd name="T52" fmla="*/ 530 w 2702"/>
                  <a:gd name="T53" fmla="*/ 357 h 1951"/>
                  <a:gd name="T54" fmla="*/ 585 w 2702"/>
                  <a:gd name="T55" fmla="*/ 409 h 1951"/>
                  <a:gd name="T56" fmla="*/ 626 w 2702"/>
                  <a:gd name="T57" fmla="*/ 443 h 1951"/>
                  <a:gd name="T58" fmla="*/ 670 w 2702"/>
                  <a:gd name="T59" fmla="*/ 487 h 1951"/>
                  <a:gd name="T60" fmla="*/ 676 w 2702"/>
                  <a:gd name="T61" fmla="*/ 479 h 19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702" h="1951">
                    <a:moveTo>
                      <a:pt x="2702" y="1918"/>
                    </a:moveTo>
                    <a:lnTo>
                      <a:pt x="2472" y="1711"/>
                    </a:lnTo>
                    <a:lnTo>
                      <a:pt x="2239" y="1502"/>
                    </a:lnTo>
                    <a:lnTo>
                      <a:pt x="2050" y="1337"/>
                    </a:lnTo>
                    <a:lnTo>
                      <a:pt x="1781" y="1105"/>
                    </a:lnTo>
                    <a:lnTo>
                      <a:pt x="1500" y="874"/>
                    </a:lnTo>
                    <a:lnTo>
                      <a:pt x="1327" y="712"/>
                    </a:lnTo>
                    <a:lnTo>
                      <a:pt x="1213" y="620"/>
                    </a:lnTo>
                    <a:lnTo>
                      <a:pt x="1059" y="541"/>
                    </a:lnTo>
                    <a:lnTo>
                      <a:pt x="795" y="392"/>
                    </a:lnTo>
                    <a:lnTo>
                      <a:pt x="532" y="240"/>
                    </a:lnTo>
                    <a:lnTo>
                      <a:pt x="319" y="129"/>
                    </a:lnTo>
                    <a:lnTo>
                      <a:pt x="125" y="45"/>
                    </a:lnTo>
                    <a:lnTo>
                      <a:pt x="27" y="0"/>
                    </a:lnTo>
                    <a:lnTo>
                      <a:pt x="0" y="6"/>
                    </a:lnTo>
                    <a:lnTo>
                      <a:pt x="0" y="18"/>
                    </a:lnTo>
                    <a:lnTo>
                      <a:pt x="167" y="93"/>
                    </a:lnTo>
                    <a:lnTo>
                      <a:pt x="421" y="218"/>
                    </a:lnTo>
                    <a:lnTo>
                      <a:pt x="693" y="356"/>
                    </a:lnTo>
                    <a:lnTo>
                      <a:pt x="935" y="494"/>
                    </a:lnTo>
                    <a:lnTo>
                      <a:pt x="1133" y="610"/>
                    </a:lnTo>
                    <a:lnTo>
                      <a:pt x="1244" y="679"/>
                    </a:lnTo>
                    <a:lnTo>
                      <a:pt x="1444" y="856"/>
                    </a:lnTo>
                    <a:lnTo>
                      <a:pt x="1662" y="1036"/>
                    </a:lnTo>
                    <a:lnTo>
                      <a:pt x="1787" y="1137"/>
                    </a:lnTo>
                    <a:lnTo>
                      <a:pt x="1934" y="1275"/>
                    </a:lnTo>
                    <a:lnTo>
                      <a:pt x="2119" y="1428"/>
                    </a:lnTo>
                    <a:lnTo>
                      <a:pt x="2337" y="1637"/>
                    </a:lnTo>
                    <a:lnTo>
                      <a:pt x="2503" y="1775"/>
                    </a:lnTo>
                    <a:lnTo>
                      <a:pt x="2679" y="1951"/>
                    </a:lnTo>
                    <a:lnTo>
                      <a:pt x="2702" y="1918"/>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25" name="Freeform 10"/>
              <p:cNvSpPr>
                <a:spLocks/>
              </p:cNvSpPr>
              <p:nvPr/>
            </p:nvSpPr>
            <p:spPr bwMode="auto">
              <a:xfrm>
                <a:off x="2516" y="1016"/>
                <a:ext cx="307" cy="784"/>
              </a:xfrm>
              <a:custGeom>
                <a:avLst/>
                <a:gdLst>
                  <a:gd name="T0" fmla="*/ 126 w 613"/>
                  <a:gd name="T1" fmla="*/ 373 h 1568"/>
                  <a:gd name="T2" fmla="*/ 87 w 613"/>
                  <a:gd name="T3" fmla="*/ 337 h 1568"/>
                  <a:gd name="T4" fmla="*/ 57 w 613"/>
                  <a:gd name="T5" fmla="*/ 304 h 1568"/>
                  <a:gd name="T6" fmla="*/ 33 w 613"/>
                  <a:gd name="T7" fmla="*/ 273 h 1568"/>
                  <a:gd name="T8" fmla="*/ 17 w 613"/>
                  <a:gd name="T9" fmla="*/ 244 h 1568"/>
                  <a:gd name="T10" fmla="*/ 6 w 613"/>
                  <a:gd name="T11" fmla="*/ 215 h 1568"/>
                  <a:gd name="T12" fmla="*/ 2 w 613"/>
                  <a:gd name="T13" fmla="*/ 187 h 1568"/>
                  <a:gd name="T14" fmla="*/ 0 w 613"/>
                  <a:gd name="T15" fmla="*/ 136 h 1568"/>
                  <a:gd name="T16" fmla="*/ 5 w 613"/>
                  <a:gd name="T17" fmla="*/ 99 h 1568"/>
                  <a:gd name="T18" fmla="*/ 16 w 613"/>
                  <a:gd name="T19" fmla="*/ 63 h 1568"/>
                  <a:gd name="T20" fmla="*/ 36 w 613"/>
                  <a:gd name="T21" fmla="*/ 34 h 1568"/>
                  <a:gd name="T22" fmla="*/ 63 w 613"/>
                  <a:gd name="T23" fmla="*/ 10 h 1568"/>
                  <a:gd name="T24" fmla="*/ 78 w 613"/>
                  <a:gd name="T25" fmla="*/ 0 h 1568"/>
                  <a:gd name="T26" fmla="*/ 84 w 613"/>
                  <a:gd name="T27" fmla="*/ 0 h 1568"/>
                  <a:gd name="T28" fmla="*/ 69 w 613"/>
                  <a:gd name="T29" fmla="*/ 13 h 1568"/>
                  <a:gd name="T30" fmla="*/ 46 w 613"/>
                  <a:gd name="T31" fmla="*/ 30 h 1568"/>
                  <a:gd name="T32" fmla="*/ 32 w 613"/>
                  <a:gd name="T33" fmla="*/ 48 h 1568"/>
                  <a:gd name="T34" fmla="*/ 19 w 613"/>
                  <a:gd name="T35" fmla="*/ 68 h 1568"/>
                  <a:gd name="T36" fmla="*/ 13 w 613"/>
                  <a:gd name="T37" fmla="*/ 92 h 1568"/>
                  <a:gd name="T38" fmla="*/ 8 w 613"/>
                  <a:gd name="T39" fmla="*/ 124 h 1568"/>
                  <a:gd name="T40" fmla="*/ 8 w 613"/>
                  <a:gd name="T41" fmla="*/ 149 h 1568"/>
                  <a:gd name="T42" fmla="*/ 6 w 613"/>
                  <a:gd name="T43" fmla="*/ 179 h 1568"/>
                  <a:gd name="T44" fmla="*/ 10 w 613"/>
                  <a:gd name="T45" fmla="*/ 202 h 1568"/>
                  <a:gd name="T46" fmla="*/ 16 w 613"/>
                  <a:gd name="T47" fmla="*/ 227 h 1568"/>
                  <a:gd name="T48" fmla="*/ 26 w 613"/>
                  <a:gd name="T49" fmla="*/ 250 h 1568"/>
                  <a:gd name="T50" fmla="*/ 47 w 613"/>
                  <a:gd name="T51" fmla="*/ 282 h 1568"/>
                  <a:gd name="T52" fmla="*/ 73 w 613"/>
                  <a:gd name="T53" fmla="*/ 315 h 1568"/>
                  <a:gd name="T54" fmla="*/ 101 w 613"/>
                  <a:gd name="T55" fmla="*/ 340 h 1568"/>
                  <a:gd name="T56" fmla="*/ 129 w 613"/>
                  <a:gd name="T57" fmla="*/ 366 h 1568"/>
                  <a:gd name="T58" fmla="*/ 154 w 613"/>
                  <a:gd name="T59" fmla="*/ 392 h 1568"/>
                  <a:gd name="T60" fmla="*/ 126 w 613"/>
                  <a:gd name="T61" fmla="*/ 373 h 15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13" h="1568">
                    <a:moveTo>
                      <a:pt x="504" y="1490"/>
                    </a:moveTo>
                    <a:lnTo>
                      <a:pt x="348" y="1345"/>
                    </a:lnTo>
                    <a:lnTo>
                      <a:pt x="227" y="1216"/>
                    </a:lnTo>
                    <a:lnTo>
                      <a:pt x="132" y="1090"/>
                    </a:lnTo>
                    <a:lnTo>
                      <a:pt x="65" y="974"/>
                    </a:lnTo>
                    <a:lnTo>
                      <a:pt x="23" y="858"/>
                    </a:lnTo>
                    <a:lnTo>
                      <a:pt x="5" y="747"/>
                    </a:lnTo>
                    <a:lnTo>
                      <a:pt x="0" y="544"/>
                    </a:lnTo>
                    <a:lnTo>
                      <a:pt x="18" y="395"/>
                    </a:lnTo>
                    <a:lnTo>
                      <a:pt x="61" y="251"/>
                    </a:lnTo>
                    <a:lnTo>
                      <a:pt x="141" y="135"/>
                    </a:lnTo>
                    <a:lnTo>
                      <a:pt x="250" y="37"/>
                    </a:lnTo>
                    <a:lnTo>
                      <a:pt x="312" y="0"/>
                    </a:lnTo>
                    <a:lnTo>
                      <a:pt x="336" y="0"/>
                    </a:lnTo>
                    <a:lnTo>
                      <a:pt x="274" y="51"/>
                    </a:lnTo>
                    <a:lnTo>
                      <a:pt x="183" y="120"/>
                    </a:lnTo>
                    <a:lnTo>
                      <a:pt x="127" y="191"/>
                    </a:lnTo>
                    <a:lnTo>
                      <a:pt x="76" y="269"/>
                    </a:lnTo>
                    <a:lnTo>
                      <a:pt x="52" y="367"/>
                    </a:lnTo>
                    <a:lnTo>
                      <a:pt x="29" y="496"/>
                    </a:lnTo>
                    <a:lnTo>
                      <a:pt x="29" y="594"/>
                    </a:lnTo>
                    <a:lnTo>
                      <a:pt x="23" y="714"/>
                    </a:lnTo>
                    <a:lnTo>
                      <a:pt x="38" y="807"/>
                    </a:lnTo>
                    <a:lnTo>
                      <a:pt x="61" y="905"/>
                    </a:lnTo>
                    <a:lnTo>
                      <a:pt x="103" y="998"/>
                    </a:lnTo>
                    <a:lnTo>
                      <a:pt x="188" y="1127"/>
                    </a:lnTo>
                    <a:lnTo>
                      <a:pt x="292" y="1257"/>
                    </a:lnTo>
                    <a:lnTo>
                      <a:pt x="401" y="1359"/>
                    </a:lnTo>
                    <a:lnTo>
                      <a:pt x="514" y="1461"/>
                    </a:lnTo>
                    <a:lnTo>
                      <a:pt x="613" y="1568"/>
                    </a:lnTo>
                    <a:lnTo>
                      <a:pt x="504" y="1490"/>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26" name="Freeform 11"/>
              <p:cNvSpPr>
                <a:spLocks/>
              </p:cNvSpPr>
              <p:nvPr/>
            </p:nvSpPr>
            <p:spPr bwMode="auto">
              <a:xfrm>
                <a:off x="2615" y="1007"/>
                <a:ext cx="268" cy="653"/>
              </a:xfrm>
              <a:custGeom>
                <a:avLst/>
                <a:gdLst>
                  <a:gd name="T0" fmla="*/ 117 w 535"/>
                  <a:gd name="T1" fmla="*/ 319 h 1306"/>
                  <a:gd name="T2" fmla="*/ 77 w 535"/>
                  <a:gd name="T3" fmla="*/ 286 h 1306"/>
                  <a:gd name="T4" fmla="*/ 51 w 535"/>
                  <a:gd name="T5" fmla="*/ 262 h 1306"/>
                  <a:gd name="T6" fmla="*/ 30 w 535"/>
                  <a:gd name="T7" fmla="*/ 233 h 1306"/>
                  <a:gd name="T8" fmla="*/ 11 w 535"/>
                  <a:gd name="T9" fmla="*/ 199 h 1306"/>
                  <a:gd name="T10" fmla="*/ 3 w 535"/>
                  <a:gd name="T11" fmla="*/ 161 h 1306"/>
                  <a:gd name="T12" fmla="*/ 0 w 535"/>
                  <a:gd name="T13" fmla="*/ 127 h 1306"/>
                  <a:gd name="T14" fmla="*/ 4 w 535"/>
                  <a:gd name="T15" fmla="*/ 91 h 1306"/>
                  <a:gd name="T16" fmla="*/ 10 w 535"/>
                  <a:gd name="T17" fmla="*/ 65 h 1306"/>
                  <a:gd name="T18" fmla="*/ 23 w 535"/>
                  <a:gd name="T19" fmla="*/ 40 h 1306"/>
                  <a:gd name="T20" fmla="*/ 43 w 535"/>
                  <a:gd name="T21" fmla="*/ 20 h 1306"/>
                  <a:gd name="T22" fmla="*/ 61 w 535"/>
                  <a:gd name="T23" fmla="*/ 2 h 1306"/>
                  <a:gd name="T24" fmla="*/ 72 w 535"/>
                  <a:gd name="T25" fmla="*/ 0 h 1306"/>
                  <a:gd name="T26" fmla="*/ 55 w 535"/>
                  <a:gd name="T27" fmla="*/ 14 h 1306"/>
                  <a:gd name="T28" fmla="*/ 37 w 535"/>
                  <a:gd name="T29" fmla="*/ 33 h 1306"/>
                  <a:gd name="T30" fmla="*/ 22 w 535"/>
                  <a:gd name="T31" fmla="*/ 49 h 1306"/>
                  <a:gd name="T32" fmla="*/ 14 w 535"/>
                  <a:gd name="T33" fmla="*/ 67 h 1306"/>
                  <a:gd name="T34" fmla="*/ 8 w 535"/>
                  <a:gd name="T35" fmla="*/ 85 h 1306"/>
                  <a:gd name="T36" fmla="*/ 8 w 535"/>
                  <a:gd name="T37" fmla="*/ 106 h 1306"/>
                  <a:gd name="T38" fmla="*/ 4 w 535"/>
                  <a:gd name="T39" fmla="*/ 126 h 1306"/>
                  <a:gd name="T40" fmla="*/ 5 w 535"/>
                  <a:gd name="T41" fmla="*/ 147 h 1306"/>
                  <a:gd name="T42" fmla="*/ 10 w 535"/>
                  <a:gd name="T43" fmla="*/ 173 h 1306"/>
                  <a:gd name="T44" fmla="*/ 18 w 535"/>
                  <a:gd name="T45" fmla="*/ 200 h 1306"/>
                  <a:gd name="T46" fmla="*/ 30 w 535"/>
                  <a:gd name="T47" fmla="*/ 220 h 1306"/>
                  <a:gd name="T48" fmla="*/ 44 w 535"/>
                  <a:gd name="T49" fmla="*/ 244 h 1306"/>
                  <a:gd name="T50" fmla="*/ 62 w 535"/>
                  <a:gd name="T51" fmla="*/ 263 h 1306"/>
                  <a:gd name="T52" fmla="*/ 84 w 535"/>
                  <a:gd name="T53" fmla="*/ 287 h 1306"/>
                  <a:gd name="T54" fmla="*/ 134 w 535"/>
                  <a:gd name="T55" fmla="*/ 327 h 1306"/>
                  <a:gd name="T56" fmla="*/ 117 w 535"/>
                  <a:gd name="T57" fmla="*/ 319 h 13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5" h="1306">
                    <a:moveTo>
                      <a:pt x="468" y="1274"/>
                    </a:moveTo>
                    <a:lnTo>
                      <a:pt x="308" y="1143"/>
                    </a:lnTo>
                    <a:lnTo>
                      <a:pt x="203" y="1047"/>
                    </a:lnTo>
                    <a:lnTo>
                      <a:pt x="118" y="930"/>
                    </a:lnTo>
                    <a:lnTo>
                      <a:pt x="41" y="796"/>
                    </a:lnTo>
                    <a:lnTo>
                      <a:pt x="9" y="641"/>
                    </a:lnTo>
                    <a:lnTo>
                      <a:pt x="0" y="507"/>
                    </a:lnTo>
                    <a:lnTo>
                      <a:pt x="14" y="364"/>
                    </a:lnTo>
                    <a:lnTo>
                      <a:pt x="38" y="260"/>
                    </a:lnTo>
                    <a:lnTo>
                      <a:pt x="90" y="158"/>
                    </a:lnTo>
                    <a:lnTo>
                      <a:pt x="170" y="78"/>
                    </a:lnTo>
                    <a:lnTo>
                      <a:pt x="241" y="6"/>
                    </a:lnTo>
                    <a:lnTo>
                      <a:pt x="285" y="0"/>
                    </a:lnTo>
                    <a:lnTo>
                      <a:pt x="217" y="56"/>
                    </a:lnTo>
                    <a:lnTo>
                      <a:pt x="147" y="131"/>
                    </a:lnTo>
                    <a:lnTo>
                      <a:pt x="85" y="195"/>
                    </a:lnTo>
                    <a:lnTo>
                      <a:pt x="56" y="265"/>
                    </a:lnTo>
                    <a:lnTo>
                      <a:pt x="32" y="340"/>
                    </a:lnTo>
                    <a:lnTo>
                      <a:pt x="29" y="423"/>
                    </a:lnTo>
                    <a:lnTo>
                      <a:pt x="14" y="502"/>
                    </a:lnTo>
                    <a:lnTo>
                      <a:pt x="18" y="585"/>
                    </a:lnTo>
                    <a:lnTo>
                      <a:pt x="38" y="689"/>
                    </a:lnTo>
                    <a:lnTo>
                      <a:pt x="70" y="799"/>
                    </a:lnTo>
                    <a:lnTo>
                      <a:pt x="118" y="879"/>
                    </a:lnTo>
                    <a:lnTo>
                      <a:pt x="176" y="976"/>
                    </a:lnTo>
                    <a:lnTo>
                      <a:pt x="247" y="1050"/>
                    </a:lnTo>
                    <a:lnTo>
                      <a:pt x="336" y="1148"/>
                    </a:lnTo>
                    <a:lnTo>
                      <a:pt x="535" y="1306"/>
                    </a:lnTo>
                    <a:lnTo>
                      <a:pt x="468" y="1274"/>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27" name="Freeform 12"/>
              <p:cNvSpPr>
                <a:spLocks/>
              </p:cNvSpPr>
              <p:nvPr/>
            </p:nvSpPr>
            <p:spPr bwMode="auto">
              <a:xfrm>
                <a:off x="3154" y="2053"/>
                <a:ext cx="284" cy="94"/>
              </a:xfrm>
              <a:custGeom>
                <a:avLst/>
                <a:gdLst>
                  <a:gd name="T0" fmla="*/ 0 w 567"/>
                  <a:gd name="T1" fmla="*/ 37 h 189"/>
                  <a:gd name="T2" fmla="*/ 129 w 567"/>
                  <a:gd name="T3" fmla="*/ 0 h 189"/>
                  <a:gd name="T4" fmla="*/ 142 w 567"/>
                  <a:gd name="T5" fmla="*/ 8 h 189"/>
                  <a:gd name="T6" fmla="*/ 5 w 567"/>
                  <a:gd name="T7" fmla="*/ 47 h 189"/>
                  <a:gd name="T8" fmla="*/ 0 w 567"/>
                  <a:gd name="T9" fmla="*/ 37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7" h="189">
                    <a:moveTo>
                      <a:pt x="0" y="149"/>
                    </a:moveTo>
                    <a:lnTo>
                      <a:pt x="514" y="0"/>
                    </a:lnTo>
                    <a:lnTo>
                      <a:pt x="567" y="35"/>
                    </a:lnTo>
                    <a:lnTo>
                      <a:pt x="19" y="189"/>
                    </a:lnTo>
                    <a:lnTo>
                      <a:pt x="0" y="149"/>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28" name="Freeform 13"/>
              <p:cNvSpPr>
                <a:spLocks/>
              </p:cNvSpPr>
              <p:nvPr/>
            </p:nvSpPr>
            <p:spPr bwMode="auto">
              <a:xfrm>
                <a:off x="3052" y="1967"/>
                <a:ext cx="284" cy="95"/>
              </a:xfrm>
              <a:custGeom>
                <a:avLst/>
                <a:gdLst>
                  <a:gd name="T0" fmla="*/ 0 w 567"/>
                  <a:gd name="T1" fmla="*/ 38 h 189"/>
                  <a:gd name="T2" fmla="*/ 129 w 567"/>
                  <a:gd name="T3" fmla="*/ 0 h 189"/>
                  <a:gd name="T4" fmla="*/ 142 w 567"/>
                  <a:gd name="T5" fmla="*/ 9 h 189"/>
                  <a:gd name="T6" fmla="*/ 5 w 567"/>
                  <a:gd name="T7" fmla="*/ 48 h 189"/>
                  <a:gd name="T8" fmla="*/ 0 w 567"/>
                  <a:gd name="T9" fmla="*/ 3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7" h="189">
                    <a:moveTo>
                      <a:pt x="0" y="149"/>
                    </a:moveTo>
                    <a:lnTo>
                      <a:pt x="514" y="0"/>
                    </a:lnTo>
                    <a:lnTo>
                      <a:pt x="567" y="35"/>
                    </a:lnTo>
                    <a:lnTo>
                      <a:pt x="18" y="189"/>
                    </a:lnTo>
                    <a:lnTo>
                      <a:pt x="0" y="149"/>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29" name="Freeform 14"/>
              <p:cNvSpPr>
                <a:spLocks/>
              </p:cNvSpPr>
              <p:nvPr/>
            </p:nvSpPr>
            <p:spPr bwMode="auto">
              <a:xfrm>
                <a:off x="2964" y="1894"/>
                <a:ext cx="285" cy="94"/>
              </a:xfrm>
              <a:custGeom>
                <a:avLst/>
                <a:gdLst>
                  <a:gd name="T0" fmla="*/ 0 w 568"/>
                  <a:gd name="T1" fmla="*/ 37 h 189"/>
                  <a:gd name="T2" fmla="*/ 130 w 568"/>
                  <a:gd name="T3" fmla="*/ 0 h 189"/>
                  <a:gd name="T4" fmla="*/ 143 w 568"/>
                  <a:gd name="T5" fmla="*/ 8 h 189"/>
                  <a:gd name="T6" fmla="*/ 5 w 568"/>
                  <a:gd name="T7" fmla="*/ 47 h 189"/>
                  <a:gd name="T8" fmla="*/ 0 w 568"/>
                  <a:gd name="T9" fmla="*/ 37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8" h="189">
                    <a:moveTo>
                      <a:pt x="0" y="149"/>
                    </a:moveTo>
                    <a:lnTo>
                      <a:pt x="516" y="0"/>
                    </a:lnTo>
                    <a:lnTo>
                      <a:pt x="568" y="35"/>
                    </a:lnTo>
                    <a:lnTo>
                      <a:pt x="18" y="189"/>
                    </a:lnTo>
                    <a:lnTo>
                      <a:pt x="0" y="149"/>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30" name="Freeform 15"/>
              <p:cNvSpPr>
                <a:spLocks/>
              </p:cNvSpPr>
              <p:nvPr/>
            </p:nvSpPr>
            <p:spPr bwMode="auto">
              <a:xfrm>
                <a:off x="2887" y="1827"/>
                <a:ext cx="264" cy="81"/>
              </a:xfrm>
              <a:custGeom>
                <a:avLst/>
                <a:gdLst>
                  <a:gd name="T0" fmla="*/ 0 w 529"/>
                  <a:gd name="T1" fmla="*/ 32 h 161"/>
                  <a:gd name="T2" fmla="*/ 120 w 529"/>
                  <a:gd name="T3" fmla="*/ 0 h 161"/>
                  <a:gd name="T4" fmla="*/ 132 w 529"/>
                  <a:gd name="T5" fmla="*/ 8 h 161"/>
                  <a:gd name="T6" fmla="*/ 4 w 529"/>
                  <a:gd name="T7" fmla="*/ 41 h 161"/>
                  <a:gd name="T8" fmla="*/ 0 w 529"/>
                  <a:gd name="T9" fmla="*/ 32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161">
                    <a:moveTo>
                      <a:pt x="0" y="127"/>
                    </a:moveTo>
                    <a:lnTo>
                      <a:pt x="480" y="0"/>
                    </a:lnTo>
                    <a:lnTo>
                      <a:pt x="529" y="29"/>
                    </a:lnTo>
                    <a:lnTo>
                      <a:pt x="19" y="161"/>
                    </a:lnTo>
                    <a:lnTo>
                      <a:pt x="0" y="127"/>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31" name="Freeform 16"/>
              <p:cNvSpPr>
                <a:spLocks/>
              </p:cNvSpPr>
              <p:nvPr/>
            </p:nvSpPr>
            <p:spPr bwMode="auto">
              <a:xfrm>
                <a:off x="2804" y="1765"/>
                <a:ext cx="265" cy="80"/>
              </a:xfrm>
              <a:custGeom>
                <a:avLst/>
                <a:gdLst>
                  <a:gd name="T0" fmla="*/ 0 w 531"/>
                  <a:gd name="T1" fmla="*/ 31 h 162"/>
                  <a:gd name="T2" fmla="*/ 120 w 531"/>
                  <a:gd name="T3" fmla="*/ 0 h 162"/>
                  <a:gd name="T4" fmla="*/ 132 w 531"/>
                  <a:gd name="T5" fmla="*/ 7 h 162"/>
                  <a:gd name="T6" fmla="*/ 4 w 531"/>
                  <a:gd name="T7" fmla="*/ 40 h 162"/>
                  <a:gd name="T8" fmla="*/ 0 w 531"/>
                  <a:gd name="T9" fmla="*/ 31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1" h="162">
                    <a:moveTo>
                      <a:pt x="0" y="127"/>
                    </a:moveTo>
                    <a:lnTo>
                      <a:pt x="482" y="0"/>
                    </a:lnTo>
                    <a:lnTo>
                      <a:pt x="531" y="29"/>
                    </a:lnTo>
                    <a:lnTo>
                      <a:pt x="18" y="162"/>
                    </a:lnTo>
                    <a:lnTo>
                      <a:pt x="0" y="127"/>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32" name="Freeform 17"/>
              <p:cNvSpPr>
                <a:spLocks/>
              </p:cNvSpPr>
              <p:nvPr/>
            </p:nvSpPr>
            <p:spPr bwMode="auto">
              <a:xfrm>
                <a:off x="2753" y="1717"/>
                <a:ext cx="265" cy="80"/>
              </a:xfrm>
              <a:custGeom>
                <a:avLst/>
                <a:gdLst>
                  <a:gd name="T0" fmla="*/ 0 w 530"/>
                  <a:gd name="T1" fmla="*/ 32 h 160"/>
                  <a:gd name="T2" fmla="*/ 121 w 530"/>
                  <a:gd name="T3" fmla="*/ 0 h 160"/>
                  <a:gd name="T4" fmla="*/ 133 w 530"/>
                  <a:gd name="T5" fmla="*/ 8 h 160"/>
                  <a:gd name="T6" fmla="*/ 5 w 530"/>
                  <a:gd name="T7" fmla="*/ 40 h 160"/>
                  <a:gd name="T8" fmla="*/ 0 w 530"/>
                  <a:gd name="T9" fmla="*/ 32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0" h="160">
                    <a:moveTo>
                      <a:pt x="0" y="125"/>
                    </a:moveTo>
                    <a:lnTo>
                      <a:pt x="481" y="0"/>
                    </a:lnTo>
                    <a:lnTo>
                      <a:pt x="530" y="29"/>
                    </a:lnTo>
                    <a:lnTo>
                      <a:pt x="18" y="160"/>
                    </a:lnTo>
                    <a:lnTo>
                      <a:pt x="0" y="125"/>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33" name="Freeform 18"/>
              <p:cNvSpPr>
                <a:spLocks/>
              </p:cNvSpPr>
              <p:nvPr/>
            </p:nvSpPr>
            <p:spPr bwMode="auto">
              <a:xfrm>
                <a:off x="2705" y="1674"/>
                <a:ext cx="242" cy="71"/>
              </a:xfrm>
              <a:custGeom>
                <a:avLst/>
                <a:gdLst>
                  <a:gd name="T0" fmla="*/ 0 w 485"/>
                  <a:gd name="T1" fmla="*/ 28 h 141"/>
                  <a:gd name="T2" fmla="*/ 110 w 485"/>
                  <a:gd name="T3" fmla="*/ 0 h 141"/>
                  <a:gd name="T4" fmla="*/ 121 w 485"/>
                  <a:gd name="T5" fmla="*/ 7 h 141"/>
                  <a:gd name="T6" fmla="*/ 4 w 485"/>
                  <a:gd name="T7" fmla="*/ 36 h 141"/>
                  <a:gd name="T8" fmla="*/ 0 w 485"/>
                  <a:gd name="T9" fmla="*/ 28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5" h="141">
                    <a:moveTo>
                      <a:pt x="0" y="112"/>
                    </a:moveTo>
                    <a:lnTo>
                      <a:pt x="442" y="0"/>
                    </a:lnTo>
                    <a:lnTo>
                      <a:pt x="485" y="25"/>
                    </a:lnTo>
                    <a:lnTo>
                      <a:pt x="17" y="141"/>
                    </a:lnTo>
                    <a:lnTo>
                      <a:pt x="0" y="112"/>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34" name="Freeform 19"/>
              <p:cNvSpPr>
                <a:spLocks/>
              </p:cNvSpPr>
              <p:nvPr/>
            </p:nvSpPr>
            <p:spPr bwMode="auto">
              <a:xfrm>
                <a:off x="2658" y="1630"/>
                <a:ext cx="243" cy="71"/>
              </a:xfrm>
              <a:custGeom>
                <a:avLst/>
                <a:gdLst>
                  <a:gd name="T0" fmla="*/ 0 w 485"/>
                  <a:gd name="T1" fmla="*/ 29 h 142"/>
                  <a:gd name="T2" fmla="*/ 111 w 485"/>
                  <a:gd name="T3" fmla="*/ 0 h 142"/>
                  <a:gd name="T4" fmla="*/ 122 w 485"/>
                  <a:gd name="T5" fmla="*/ 7 h 142"/>
                  <a:gd name="T6" fmla="*/ 4 w 485"/>
                  <a:gd name="T7" fmla="*/ 36 h 142"/>
                  <a:gd name="T8" fmla="*/ 0 w 485"/>
                  <a:gd name="T9" fmla="*/ 29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5" h="142">
                    <a:moveTo>
                      <a:pt x="0" y="113"/>
                    </a:moveTo>
                    <a:lnTo>
                      <a:pt x="441" y="0"/>
                    </a:lnTo>
                    <a:lnTo>
                      <a:pt x="485" y="26"/>
                    </a:lnTo>
                    <a:lnTo>
                      <a:pt x="16" y="142"/>
                    </a:lnTo>
                    <a:lnTo>
                      <a:pt x="0" y="113"/>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35" name="Freeform 20"/>
              <p:cNvSpPr>
                <a:spLocks/>
              </p:cNvSpPr>
              <p:nvPr/>
            </p:nvSpPr>
            <p:spPr bwMode="auto">
              <a:xfrm>
                <a:off x="2613" y="1587"/>
                <a:ext cx="223" cy="70"/>
              </a:xfrm>
              <a:custGeom>
                <a:avLst/>
                <a:gdLst>
                  <a:gd name="T0" fmla="*/ 0 w 447"/>
                  <a:gd name="T1" fmla="*/ 28 h 142"/>
                  <a:gd name="T2" fmla="*/ 101 w 447"/>
                  <a:gd name="T3" fmla="*/ 0 h 142"/>
                  <a:gd name="T4" fmla="*/ 111 w 447"/>
                  <a:gd name="T5" fmla="*/ 6 h 142"/>
                  <a:gd name="T6" fmla="*/ 3 w 447"/>
                  <a:gd name="T7" fmla="*/ 35 h 142"/>
                  <a:gd name="T8" fmla="*/ 0 w 447"/>
                  <a:gd name="T9" fmla="*/ 28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 h="142">
                    <a:moveTo>
                      <a:pt x="0" y="113"/>
                    </a:moveTo>
                    <a:lnTo>
                      <a:pt x="405" y="0"/>
                    </a:lnTo>
                    <a:lnTo>
                      <a:pt x="447" y="26"/>
                    </a:lnTo>
                    <a:lnTo>
                      <a:pt x="14" y="142"/>
                    </a:lnTo>
                    <a:lnTo>
                      <a:pt x="0" y="113"/>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36" name="Freeform 21"/>
              <p:cNvSpPr>
                <a:spLocks/>
              </p:cNvSpPr>
              <p:nvPr/>
            </p:nvSpPr>
            <p:spPr bwMode="auto">
              <a:xfrm>
                <a:off x="2573" y="1557"/>
                <a:ext cx="222" cy="66"/>
              </a:xfrm>
              <a:custGeom>
                <a:avLst/>
                <a:gdLst>
                  <a:gd name="T0" fmla="*/ 0 w 443"/>
                  <a:gd name="T1" fmla="*/ 26 h 133"/>
                  <a:gd name="T2" fmla="*/ 101 w 443"/>
                  <a:gd name="T3" fmla="*/ 0 h 133"/>
                  <a:gd name="T4" fmla="*/ 111 w 443"/>
                  <a:gd name="T5" fmla="*/ 6 h 133"/>
                  <a:gd name="T6" fmla="*/ 4 w 443"/>
                  <a:gd name="T7" fmla="*/ 33 h 133"/>
                  <a:gd name="T8" fmla="*/ 0 w 443"/>
                  <a:gd name="T9" fmla="*/ 26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 h="133">
                    <a:moveTo>
                      <a:pt x="0" y="106"/>
                    </a:moveTo>
                    <a:lnTo>
                      <a:pt x="403" y="0"/>
                    </a:lnTo>
                    <a:lnTo>
                      <a:pt x="443" y="24"/>
                    </a:lnTo>
                    <a:lnTo>
                      <a:pt x="14" y="133"/>
                    </a:lnTo>
                    <a:lnTo>
                      <a:pt x="0" y="106"/>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37" name="Freeform 22"/>
              <p:cNvSpPr>
                <a:spLocks/>
              </p:cNvSpPr>
              <p:nvPr/>
            </p:nvSpPr>
            <p:spPr bwMode="auto">
              <a:xfrm>
                <a:off x="2532" y="1526"/>
                <a:ext cx="221" cy="68"/>
              </a:xfrm>
              <a:custGeom>
                <a:avLst/>
                <a:gdLst>
                  <a:gd name="T0" fmla="*/ 0 w 442"/>
                  <a:gd name="T1" fmla="*/ 27 h 137"/>
                  <a:gd name="T2" fmla="*/ 101 w 442"/>
                  <a:gd name="T3" fmla="*/ 0 h 137"/>
                  <a:gd name="T4" fmla="*/ 111 w 442"/>
                  <a:gd name="T5" fmla="*/ 6 h 137"/>
                  <a:gd name="T6" fmla="*/ 4 w 442"/>
                  <a:gd name="T7" fmla="*/ 34 h 137"/>
                  <a:gd name="T8" fmla="*/ 0 w 442"/>
                  <a:gd name="T9" fmla="*/ 27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2" h="137">
                    <a:moveTo>
                      <a:pt x="0" y="108"/>
                    </a:moveTo>
                    <a:lnTo>
                      <a:pt x="402" y="0"/>
                    </a:lnTo>
                    <a:lnTo>
                      <a:pt x="442" y="26"/>
                    </a:lnTo>
                    <a:lnTo>
                      <a:pt x="15" y="137"/>
                    </a:lnTo>
                    <a:lnTo>
                      <a:pt x="0" y="108"/>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38" name="Freeform 23"/>
              <p:cNvSpPr>
                <a:spLocks/>
              </p:cNvSpPr>
              <p:nvPr/>
            </p:nvSpPr>
            <p:spPr bwMode="auto">
              <a:xfrm>
                <a:off x="1929" y="1210"/>
                <a:ext cx="237" cy="51"/>
              </a:xfrm>
              <a:custGeom>
                <a:avLst/>
                <a:gdLst>
                  <a:gd name="T0" fmla="*/ 9 w 474"/>
                  <a:gd name="T1" fmla="*/ 26 h 102"/>
                  <a:gd name="T2" fmla="*/ 119 w 474"/>
                  <a:gd name="T3" fmla="*/ 6 h 102"/>
                  <a:gd name="T4" fmla="*/ 103 w 474"/>
                  <a:gd name="T5" fmla="*/ 0 h 102"/>
                  <a:gd name="T6" fmla="*/ 0 w 474"/>
                  <a:gd name="T7" fmla="*/ 23 h 102"/>
                  <a:gd name="T8" fmla="*/ 9 w 474"/>
                  <a:gd name="T9" fmla="*/ 2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 h="102">
                    <a:moveTo>
                      <a:pt x="33" y="102"/>
                    </a:moveTo>
                    <a:lnTo>
                      <a:pt x="474" y="22"/>
                    </a:lnTo>
                    <a:lnTo>
                      <a:pt x="412" y="0"/>
                    </a:lnTo>
                    <a:lnTo>
                      <a:pt x="0" y="91"/>
                    </a:lnTo>
                    <a:lnTo>
                      <a:pt x="33" y="102"/>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39" name="Freeform 24"/>
              <p:cNvSpPr>
                <a:spLocks/>
              </p:cNvSpPr>
              <p:nvPr/>
            </p:nvSpPr>
            <p:spPr bwMode="auto">
              <a:xfrm>
                <a:off x="1958" y="1227"/>
                <a:ext cx="238" cy="51"/>
              </a:xfrm>
              <a:custGeom>
                <a:avLst/>
                <a:gdLst>
                  <a:gd name="T0" fmla="*/ 9 w 476"/>
                  <a:gd name="T1" fmla="*/ 26 h 102"/>
                  <a:gd name="T2" fmla="*/ 119 w 476"/>
                  <a:gd name="T3" fmla="*/ 6 h 102"/>
                  <a:gd name="T4" fmla="*/ 104 w 476"/>
                  <a:gd name="T5" fmla="*/ 0 h 102"/>
                  <a:gd name="T6" fmla="*/ 0 w 476"/>
                  <a:gd name="T7" fmla="*/ 23 h 102"/>
                  <a:gd name="T8" fmla="*/ 9 w 476"/>
                  <a:gd name="T9" fmla="*/ 2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 h="102">
                    <a:moveTo>
                      <a:pt x="33" y="102"/>
                    </a:moveTo>
                    <a:lnTo>
                      <a:pt x="476" y="22"/>
                    </a:lnTo>
                    <a:lnTo>
                      <a:pt x="414" y="0"/>
                    </a:lnTo>
                    <a:lnTo>
                      <a:pt x="0" y="91"/>
                    </a:lnTo>
                    <a:lnTo>
                      <a:pt x="33" y="102"/>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40" name="Freeform 25"/>
              <p:cNvSpPr>
                <a:spLocks/>
              </p:cNvSpPr>
              <p:nvPr/>
            </p:nvSpPr>
            <p:spPr bwMode="auto">
              <a:xfrm>
                <a:off x="1998" y="1246"/>
                <a:ext cx="237" cy="51"/>
              </a:xfrm>
              <a:custGeom>
                <a:avLst/>
                <a:gdLst>
                  <a:gd name="T0" fmla="*/ 9 w 474"/>
                  <a:gd name="T1" fmla="*/ 26 h 102"/>
                  <a:gd name="T2" fmla="*/ 119 w 474"/>
                  <a:gd name="T3" fmla="*/ 6 h 102"/>
                  <a:gd name="T4" fmla="*/ 104 w 474"/>
                  <a:gd name="T5" fmla="*/ 0 h 102"/>
                  <a:gd name="T6" fmla="*/ 0 w 474"/>
                  <a:gd name="T7" fmla="*/ 23 h 102"/>
                  <a:gd name="T8" fmla="*/ 9 w 474"/>
                  <a:gd name="T9" fmla="*/ 2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 h="102">
                    <a:moveTo>
                      <a:pt x="33" y="102"/>
                    </a:moveTo>
                    <a:lnTo>
                      <a:pt x="474" y="22"/>
                    </a:lnTo>
                    <a:lnTo>
                      <a:pt x="413" y="0"/>
                    </a:lnTo>
                    <a:lnTo>
                      <a:pt x="0" y="91"/>
                    </a:lnTo>
                    <a:lnTo>
                      <a:pt x="33" y="102"/>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41" name="Freeform 26"/>
              <p:cNvSpPr>
                <a:spLocks/>
              </p:cNvSpPr>
              <p:nvPr/>
            </p:nvSpPr>
            <p:spPr bwMode="auto">
              <a:xfrm>
                <a:off x="2046" y="1262"/>
                <a:ext cx="237" cy="51"/>
              </a:xfrm>
              <a:custGeom>
                <a:avLst/>
                <a:gdLst>
                  <a:gd name="T0" fmla="*/ 8 w 475"/>
                  <a:gd name="T1" fmla="*/ 26 h 101"/>
                  <a:gd name="T2" fmla="*/ 118 w 475"/>
                  <a:gd name="T3" fmla="*/ 6 h 101"/>
                  <a:gd name="T4" fmla="*/ 103 w 475"/>
                  <a:gd name="T5" fmla="*/ 0 h 101"/>
                  <a:gd name="T6" fmla="*/ 0 w 475"/>
                  <a:gd name="T7" fmla="*/ 23 h 101"/>
                  <a:gd name="T8" fmla="*/ 8 w 475"/>
                  <a:gd name="T9" fmla="*/ 2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 h="101">
                    <a:moveTo>
                      <a:pt x="33" y="101"/>
                    </a:moveTo>
                    <a:lnTo>
                      <a:pt x="475" y="21"/>
                    </a:lnTo>
                    <a:lnTo>
                      <a:pt x="413" y="0"/>
                    </a:lnTo>
                    <a:lnTo>
                      <a:pt x="0" y="90"/>
                    </a:lnTo>
                    <a:lnTo>
                      <a:pt x="33" y="101"/>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42" name="Freeform 27"/>
              <p:cNvSpPr>
                <a:spLocks/>
              </p:cNvSpPr>
              <p:nvPr/>
            </p:nvSpPr>
            <p:spPr bwMode="auto">
              <a:xfrm>
                <a:off x="2073" y="1283"/>
                <a:ext cx="238" cy="51"/>
              </a:xfrm>
              <a:custGeom>
                <a:avLst/>
                <a:gdLst>
                  <a:gd name="T0" fmla="*/ 9 w 476"/>
                  <a:gd name="T1" fmla="*/ 26 h 102"/>
                  <a:gd name="T2" fmla="*/ 119 w 476"/>
                  <a:gd name="T3" fmla="*/ 6 h 102"/>
                  <a:gd name="T4" fmla="*/ 104 w 476"/>
                  <a:gd name="T5" fmla="*/ 0 h 102"/>
                  <a:gd name="T6" fmla="*/ 0 w 476"/>
                  <a:gd name="T7" fmla="*/ 23 h 102"/>
                  <a:gd name="T8" fmla="*/ 9 w 476"/>
                  <a:gd name="T9" fmla="*/ 2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 h="102">
                    <a:moveTo>
                      <a:pt x="33" y="102"/>
                    </a:moveTo>
                    <a:lnTo>
                      <a:pt x="476" y="22"/>
                    </a:lnTo>
                    <a:lnTo>
                      <a:pt x="414" y="0"/>
                    </a:lnTo>
                    <a:lnTo>
                      <a:pt x="0" y="91"/>
                    </a:lnTo>
                    <a:lnTo>
                      <a:pt x="33" y="102"/>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43" name="Freeform 28"/>
              <p:cNvSpPr>
                <a:spLocks/>
              </p:cNvSpPr>
              <p:nvPr/>
            </p:nvSpPr>
            <p:spPr bwMode="auto">
              <a:xfrm>
                <a:off x="2120" y="1301"/>
                <a:ext cx="237" cy="51"/>
              </a:xfrm>
              <a:custGeom>
                <a:avLst/>
                <a:gdLst>
                  <a:gd name="T0" fmla="*/ 8 w 474"/>
                  <a:gd name="T1" fmla="*/ 26 h 101"/>
                  <a:gd name="T2" fmla="*/ 119 w 474"/>
                  <a:gd name="T3" fmla="*/ 6 h 101"/>
                  <a:gd name="T4" fmla="*/ 103 w 474"/>
                  <a:gd name="T5" fmla="*/ 0 h 101"/>
                  <a:gd name="T6" fmla="*/ 0 w 474"/>
                  <a:gd name="T7" fmla="*/ 23 h 101"/>
                  <a:gd name="T8" fmla="*/ 8 w 474"/>
                  <a:gd name="T9" fmla="*/ 2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 h="101">
                    <a:moveTo>
                      <a:pt x="32" y="101"/>
                    </a:moveTo>
                    <a:lnTo>
                      <a:pt x="474" y="22"/>
                    </a:lnTo>
                    <a:lnTo>
                      <a:pt x="412" y="0"/>
                    </a:lnTo>
                    <a:lnTo>
                      <a:pt x="0" y="91"/>
                    </a:lnTo>
                    <a:lnTo>
                      <a:pt x="32" y="101"/>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44" name="Freeform 29"/>
              <p:cNvSpPr>
                <a:spLocks/>
              </p:cNvSpPr>
              <p:nvPr/>
            </p:nvSpPr>
            <p:spPr bwMode="auto">
              <a:xfrm>
                <a:off x="2161" y="1320"/>
                <a:ext cx="238" cy="50"/>
              </a:xfrm>
              <a:custGeom>
                <a:avLst/>
                <a:gdLst>
                  <a:gd name="T0" fmla="*/ 9 w 476"/>
                  <a:gd name="T1" fmla="*/ 25 h 102"/>
                  <a:gd name="T2" fmla="*/ 119 w 476"/>
                  <a:gd name="T3" fmla="*/ 5 h 102"/>
                  <a:gd name="T4" fmla="*/ 104 w 476"/>
                  <a:gd name="T5" fmla="*/ 0 h 102"/>
                  <a:gd name="T6" fmla="*/ 0 w 476"/>
                  <a:gd name="T7" fmla="*/ 22 h 102"/>
                  <a:gd name="T8" fmla="*/ 9 w 476"/>
                  <a:gd name="T9" fmla="*/ 25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 h="102">
                    <a:moveTo>
                      <a:pt x="33" y="102"/>
                    </a:moveTo>
                    <a:lnTo>
                      <a:pt x="476" y="22"/>
                    </a:lnTo>
                    <a:lnTo>
                      <a:pt x="414" y="0"/>
                    </a:lnTo>
                    <a:lnTo>
                      <a:pt x="0" y="91"/>
                    </a:lnTo>
                    <a:lnTo>
                      <a:pt x="33" y="102"/>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45" name="Freeform 30"/>
              <p:cNvSpPr>
                <a:spLocks/>
              </p:cNvSpPr>
              <p:nvPr/>
            </p:nvSpPr>
            <p:spPr bwMode="auto">
              <a:xfrm>
                <a:off x="2202" y="1340"/>
                <a:ext cx="238" cy="51"/>
              </a:xfrm>
              <a:custGeom>
                <a:avLst/>
                <a:gdLst>
                  <a:gd name="T0" fmla="*/ 9 w 476"/>
                  <a:gd name="T1" fmla="*/ 26 h 102"/>
                  <a:gd name="T2" fmla="*/ 119 w 476"/>
                  <a:gd name="T3" fmla="*/ 6 h 102"/>
                  <a:gd name="T4" fmla="*/ 104 w 476"/>
                  <a:gd name="T5" fmla="*/ 0 h 102"/>
                  <a:gd name="T6" fmla="*/ 0 w 476"/>
                  <a:gd name="T7" fmla="*/ 23 h 102"/>
                  <a:gd name="T8" fmla="*/ 9 w 476"/>
                  <a:gd name="T9" fmla="*/ 2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 h="102">
                    <a:moveTo>
                      <a:pt x="33" y="102"/>
                    </a:moveTo>
                    <a:lnTo>
                      <a:pt x="476" y="22"/>
                    </a:lnTo>
                    <a:lnTo>
                      <a:pt x="414" y="0"/>
                    </a:lnTo>
                    <a:lnTo>
                      <a:pt x="0" y="91"/>
                    </a:lnTo>
                    <a:lnTo>
                      <a:pt x="33" y="102"/>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46" name="Freeform 31"/>
              <p:cNvSpPr>
                <a:spLocks/>
              </p:cNvSpPr>
              <p:nvPr/>
            </p:nvSpPr>
            <p:spPr bwMode="auto">
              <a:xfrm>
                <a:off x="2246" y="1359"/>
                <a:ext cx="238" cy="50"/>
              </a:xfrm>
              <a:custGeom>
                <a:avLst/>
                <a:gdLst>
                  <a:gd name="T0" fmla="*/ 9 w 476"/>
                  <a:gd name="T1" fmla="*/ 25 h 102"/>
                  <a:gd name="T2" fmla="*/ 119 w 476"/>
                  <a:gd name="T3" fmla="*/ 5 h 102"/>
                  <a:gd name="T4" fmla="*/ 104 w 476"/>
                  <a:gd name="T5" fmla="*/ 0 h 102"/>
                  <a:gd name="T6" fmla="*/ 0 w 476"/>
                  <a:gd name="T7" fmla="*/ 22 h 102"/>
                  <a:gd name="T8" fmla="*/ 9 w 476"/>
                  <a:gd name="T9" fmla="*/ 25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 h="102">
                    <a:moveTo>
                      <a:pt x="33" y="102"/>
                    </a:moveTo>
                    <a:lnTo>
                      <a:pt x="476" y="22"/>
                    </a:lnTo>
                    <a:lnTo>
                      <a:pt x="414" y="0"/>
                    </a:lnTo>
                    <a:lnTo>
                      <a:pt x="0" y="91"/>
                    </a:lnTo>
                    <a:lnTo>
                      <a:pt x="33" y="102"/>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47" name="Freeform 32"/>
              <p:cNvSpPr>
                <a:spLocks/>
              </p:cNvSpPr>
              <p:nvPr/>
            </p:nvSpPr>
            <p:spPr bwMode="auto">
              <a:xfrm>
                <a:off x="2285" y="1379"/>
                <a:ext cx="238" cy="50"/>
              </a:xfrm>
              <a:custGeom>
                <a:avLst/>
                <a:gdLst>
                  <a:gd name="T0" fmla="*/ 9 w 476"/>
                  <a:gd name="T1" fmla="*/ 25 h 102"/>
                  <a:gd name="T2" fmla="*/ 119 w 476"/>
                  <a:gd name="T3" fmla="*/ 5 h 102"/>
                  <a:gd name="T4" fmla="*/ 104 w 476"/>
                  <a:gd name="T5" fmla="*/ 0 h 102"/>
                  <a:gd name="T6" fmla="*/ 0 w 476"/>
                  <a:gd name="T7" fmla="*/ 22 h 102"/>
                  <a:gd name="T8" fmla="*/ 9 w 476"/>
                  <a:gd name="T9" fmla="*/ 25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 h="102">
                    <a:moveTo>
                      <a:pt x="33" y="102"/>
                    </a:moveTo>
                    <a:lnTo>
                      <a:pt x="476" y="22"/>
                    </a:lnTo>
                    <a:lnTo>
                      <a:pt x="414" y="0"/>
                    </a:lnTo>
                    <a:lnTo>
                      <a:pt x="0" y="91"/>
                    </a:lnTo>
                    <a:lnTo>
                      <a:pt x="33" y="102"/>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48" name="Freeform 33"/>
              <p:cNvSpPr>
                <a:spLocks/>
              </p:cNvSpPr>
              <p:nvPr/>
            </p:nvSpPr>
            <p:spPr bwMode="auto">
              <a:xfrm>
                <a:off x="2311" y="1399"/>
                <a:ext cx="237" cy="51"/>
              </a:xfrm>
              <a:custGeom>
                <a:avLst/>
                <a:gdLst>
                  <a:gd name="T0" fmla="*/ 9 w 474"/>
                  <a:gd name="T1" fmla="*/ 26 h 102"/>
                  <a:gd name="T2" fmla="*/ 119 w 474"/>
                  <a:gd name="T3" fmla="*/ 6 h 102"/>
                  <a:gd name="T4" fmla="*/ 103 w 474"/>
                  <a:gd name="T5" fmla="*/ 0 h 102"/>
                  <a:gd name="T6" fmla="*/ 0 w 474"/>
                  <a:gd name="T7" fmla="*/ 23 h 102"/>
                  <a:gd name="T8" fmla="*/ 9 w 474"/>
                  <a:gd name="T9" fmla="*/ 2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 h="102">
                    <a:moveTo>
                      <a:pt x="33" y="102"/>
                    </a:moveTo>
                    <a:lnTo>
                      <a:pt x="474" y="22"/>
                    </a:lnTo>
                    <a:lnTo>
                      <a:pt x="412" y="0"/>
                    </a:lnTo>
                    <a:lnTo>
                      <a:pt x="0" y="91"/>
                    </a:lnTo>
                    <a:lnTo>
                      <a:pt x="33" y="102"/>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49" name="Freeform 34"/>
              <p:cNvSpPr>
                <a:spLocks/>
              </p:cNvSpPr>
              <p:nvPr/>
            </p:nvSpPr>
            <p:spPr bwMode="auto">
              <a:xfrm>
                <a:off x="2352" y="1416"/>
                <a:ext cx="238" cy="51"/>
              </a:xfrm>
              <a:custGeom>
                <a:avLst/>
                <a:gdLst>
                  <a:gd name="T0" fmla="*/ 8 w 475"/>
                  <a:gd name="T1" fmla="*/ 26 h 101"/>
                  <a:gd name="T2" fmla="*/ 119 w 475"/>
                  <a:gd name="T3" fmla="*/ 6 h 101"/>
                  <a:gd name="T4" fmla="*/ 104 w 475"/>
                  <a:gd name="T5" fmla="*/ 0 h 101"/>
                  <a:gd name="T6" fmla="*/ 0 w 475"/>
                  <a:gd name="T7" fmla="*/ 23 h 101"/>
                  <a:gd name="T8" fmla="*/ 8 w 475"/>
                  <a:gd name="T9" fmla="*/ 26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 h="101">
                    <a:moveTo>
                      <a:pt x="32" y="101"/>
                    </a:moveTo>
                    <a:lnTo>
                      <a:pt x="475" y="21"/>
                    </a:lnTo>
                    <a:lnTo>
                      <a:pt x="414" y="0"/>
                    </a:lnTo>
                    <a:lnTo>
                      <a:pt x="0" y="90"/>
                    </a:lnTo>
                    <a:lnTo>
                      <a:pt x="32" y="101"/>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50" name="Freeform 35"/>
              <p:cNvSpPr>
                <a:spLocks/>
              </p:cNvSpPr>
              <p:nvPr/>
            </p:nvSpPr>
            <p:spPr bwMode="auto">
              <a:xfrm>
                <a:off x="2387" y="1439"/>
                <a:ext cx="237" cy="50"/>
              </a:xfrm>
              <a:custGeom>
                <a:avLst/>
                <a:gdLst>
                  <a:gd name="T0" fmla="*/ 8 w 474"/>
                  <a:gd name="T1" fmla="*/ 25 h 102"/>
                  <a:gd name="T2" fmla="*/ 119 w 474"/>
                  <a:gd name="T3" fmla="*/ 5 h 102"/>
                  <a:gd name="T4" fmla="*/ 103 w 474"/>
                  <a:gd name="T5" fmla="*/ 0 h 102"/>
                  <a:gd name="T6" fmla="*/ 0 w 474"/>
                  <a:gd name="T7" fmla="*/ 22 h 102"/>
                  <a:gd name="T8" fmla="*/ 8 w 474"/>
                  <a:gd name="T9" fmla="*/ 25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 h="102">
                    <a:moveTo>
                      <a:pt x="32" y="102"/>
                    </a:moveTo>
                    <a:lnTo>
                      <a:pt x="474" y="22"/>
                    </a:lnTo>
                    <a:lnTo>
                      <a:pt x="412" y="0"/>
                    </a:lnTo>
                    <a:lnTo>
                      <a:pt x="0" y="91"/>
                    </a:lnTo>
                    <a:lnTo>
                      <a:pt x="32" y="102"/>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51" name="Freeform 36"/>
              <p:cNvSpPr>
                <a:spLocks/>
              </p:cNvSpPr>
              <p:nvPr/>
            </p:nvSpPr>
            <p:spPr bwMode="auto">
              <a:xfrm>
                <a:off x="2421" y="1467"/>
                <a:ext cx="238" cy="51"/>
              </a:xfrm>
              <a:custGeom>
                <a:avLst/>
                <a:gdLst>
                  <a:gd name="T0" fmla="*/ 8 w 476"/>
                  <a:gd name="T1" fmla="*/ 26 h 102"/>
                  <a:gd name="T2" fmla="*/ 119 w 476"/>
                  <a:gd name="T3" fmla="*/ 6 h 102"/>
                  <a:gd name="T4" fmla="*/ 104 w 476"/>
                  <a:gd name="T5" fmla="*/ 0 h 102"/>
                  <a:gd name="T6" fmla="*/ 0 w 476"/>
                  <a:gd name="T7" fmla="*/ 23 h 102"/>
                  <a:gd name="T8" fmla="*/ 8 w 476"/>
                  <a:gd name="T9" fmla="*/ 2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 h="102">
                    <a:moveTo>
                      <a:pt x="32" y="102"/>
                    </a:moveTo>
                    <a:lnTo>
                      <a:pt x="476" y="22"/>
                    </a:lnTo>
                    <a:lnTo>
                      <a:pt x="414" y="0"/>
                    </a:lnTo>
                    <a:lnTo>
                      <a:pt x="0" y="91"/>
                    </a:lnTo>
                    <a:lnTo>
                      <a:pt x="32" y="102"/>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52" name="Freeform 37"/>
              <p:cNvSpPr>
                <a:spLocks/>
              </p:cNvSpPr>
              <p:nvPr/>
            </p:nvSpPr>
            <p:spPr bwMode="auto">
              <a:xfrm>
                <a:off x="2468" y="1494"/>
                <a:ext cx="237" cy="51"/>
              </a:xfrm>
              <a:custGeom>
                <a:avLst/>
                <a:gdLst>
                  <a:gd name="T0" fmla="*/ 9 w 474"/>
                  <a:gd name="T1" fmla="*/ 26 h 102"/>
                  <a:gd name="T2" fmla="*/ 119 w 474"/>
                  <a:gd name="T3" fmla="*/ 6 h 102"/>
                  <a:gd name="T4" fmla="*/ 104 w 474"/>
                  <a:gd name="T5" fmla="*/ 0 h 102"/>
                  <a:gd name="T6" fmla="*/ 0 w 474"/>
                  <a:gd name="T7" fmla="*/ 23 h 102"/>
                  <a:gd name="T8" fmla="*/ 9 w 474"/>
                  <a:gd name="T9" fmla="*/ 2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4" h="102">
                    <a:moveTo>
                      <a:pt x="33" y="102"/>
                    </a:moveTo>
                    <a:lnTo>
                      <a:pt x="474" y="22"/>
                    </a:lnTo>
                    <a:lnTo>
                      <a:pt x="413" y="0"/>
                    </a:lnTo>
                    <a:lnTo>
                      <a:pt x="0" y="91"/>
                    </a:lnTo>
                    <a:lnTo>
                      <a:pt x="33" y="102"/>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53" name="Freeform 38"/>
              <p:cNvSpPr>
                <a:spLocks/>
              </p:cNvSpPr>
              <p:nvPr/>
            </p:nvSpPr>
            <p:spPr bwMode="auto">
              <a:xfrm>
                <a:off x="2634" y="1021"/>
                <a:ext cx="117" cy="22"/>
              </a:xfrm>
              <a:custGeom>
                <a:avLst/>
                <a:gdLst>
                  <a:gd name="T0" fmla="*/ 10 w 234"/>
                  <a:gd name="T1" fmla="*/ 0 h 44"/>
                  <a:gd name="T2" fmla="*/ 59 w 234"/>
                  <a:gd name="T3" fmla="*/ 4 h 44"/>
                  <a:gd name="T4" fmla="*/ 50 w 234"/>
                  <a:gd name="T5" fmla="*/ 11 h 44"/>
                  <a:gd name="T6" fmla="*/ 0 w 234"/>
                  <a:gd name="T7" fmla="*/ 6 h 44"/>
                  <a:gd name="T8" fmla="*/ 10 w 234"/>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44">
                    <a:moveTo>
                      <a:pt x="40" y="0"/>
                    </a:moveTo>
                    <a:lnTo>
                      <a:pt x="234" y="15"/>
                    </a:lnTo>
                    <a:lnTo>
                      <a:pt x="199" y="44"/>
                    </a:lnTo>
                    <a:lnTo>
                      <a:pt x="0" y="22"/>
                    </a:lnTo>
                    <a:lnTo>
                      <a:pt x="40" y="0"/>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54" name="Freeform 39"/>
              <p:cNvSpPr>
                <a:spLocks/>
              </p:cNvSpPr>
              <p:nvPr/>
            </p:nvSpPr>
            <p:spPr bwMode="auto">
              <a:xfrm>
                <a:off x="2613" y="1037"/>
                <a:ext cx="117" cy="21"/>
              </a:xfrm>
              <a:custGeom>
                <a:avLst/>
                <a:gdLst>
                  <a:gd name="T0" fmla="*/ 10 w 234"/>
                  <a:gd name="T1" fmla="*/ 0 h 42"/>
                  <a:gd name="T2" fmla="*/ 59 w 234"/>
                  <a:gd name="T3" fmla="*/ 4 h 42"/>
                  <a:gd name="T4" fmla="*/ 50 w 234"/>
                  <a:gd name="T5" fmla="*/ 11 h 42"/>
                  <a:gd name="T6" fmla="*/ 0 w 234"/>
                  <a:gd name="T7" fmla="*/ 6 h 42"/>
                  <a:gd name="T8" fmla="*/ 10 w 234"/>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42">
                    <a:moveTo>
                      <a:pt x="40" y="0"/>
                    </a:moveTo>
                    <a:lnTo>
                      <a:pt x="234" y="15"/>
                    </a:lnTo>
                    <a:lnTo>
                      <a:pt x="200" y="42"/>
                    </a:lnTo>
                    <a:lnTo>
                      <a:pt x="0" y="22"/>
                    </a:lnTo>
                    <a:lnTo>
                      <a:pt x="40" y="0"/>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55" name="Freeform 40"/>
              <p:cNvSpPr>
                <a:spLocks/>
              </p:cNvSpPr>
              <p:nvPr/>
            </p:nvSpPr>
            <p:spPr bwMode="auto">
              <a:xfrm>
                <a:off x="2580" y="1055"/>
                <a:ext cx="118" cy="21"/>
              </a:xfrm>
              <a:custGeom>
                <a:avLst/>
                <a:gdLst>
                  <a:gd name="T0" fmla="*/ 10 w 237"/>
                  <a:gd name="T1" fmla="*/ 0 h 42"/>
                  <a:gd name="T2" fmla="*/ 59 w 237"/>
                  <a:gd name="T3" fmla="*/ 4 h 42"/>
                  <a:gd name="T4" fmla="*/ 50 w 237"/>
                  <a:gd name="T5" fmla="*/ 11 h 42"/>
                  <a:gd name="T6" fmla="*/ 0 w 237"/>
                  <a:gd name="T7" fmla="*/ 6 h 42"/>
                  <a:gd name="T8" fmla="*/ 10 w 237"/>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 h="42">
                    <a:moveTo>
                      <a:pt x="40" y="0"/>
                    </a:moveTo>
                    <a:lnTo>
                      <a:pt x="237" y="15"/>
                    </a:lnTo>
                    <a:lnTo>
                      <a:pt x="202" y="42"/>
                    </a:lnTo>
                    <a:lnTo>
                      <a:pt x="0" y="22"/>
                    </a:lnTo>
                    <a:lnTo>
                      <a:pt x="40" y="0"/>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56" name="Freeform 41"/>
              <p:cNvSpPr>
                <a:spLocks/>
              </p:cNvSpPr>
              <p:nvPr/>
            </p:nvSpPr>
            <p:spPr bwMode="auto">
              <a:xfrm>
                <a:off x="2567" y="1076"/>
                <a:ext cx="118" cy="21"/>
              </a:xfrm>
              <a:custGeom>
                <a:avLst/>
                <a:gdLst>
                  <a:gd name="T0" fmla="*/ 10 w 236"/>
                  <a:gd name="T1" fmla="*/ 0 h 42"/>
                  <a:gd name="T2" fmla="*/ 59 w 236"/>
                  <a:gd name="T3" fmla="*/ 4 h 42"/>
                  <a:gd name="T4" fmla="*/ 51 w 236"/>
                  <a:gd name="T5" fmla="*/ 11 h 42"/>
                  <a:gd name="T6" fmla="*/ 0 w 236"/>
                  <a:gd name="T7" fmla="*/ 6 h 42"/>
                  <a:gd name="T8" fmla="*/ 10 w 23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 h="42">
                    <a:moveTo>
                      <a:pt x="40" y="0"/>
                    </a:moveTo>
                    <a:lnTo>
                      <a:pt x="236" y="15"/>
                    </a:lnTo>
                    <a:lnTo>
                      <a:pt x="202" y="42"/>
                    </a:lnTo>
                    <a:lnTo>
                      <a:pt x="0" y="22"/>
                    </a:lnTo>
                    <a:lnTo>
                      <a:pt x="40" y="0"/>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57" name="Freeform 42"/>
              <p:cNvSpPr>
                <a:spLocks/>
              </p:cNvSpPr>
              <p:nvPr/>
            </p:nvSpPr>
            <p:spPr bwMode="auto">
              <a:xfrm>
                <a:off x="2558" y="1102"/>
                <a:ext cx="117" cy="20"/>
              </a:xfrm>
              <a:custGeom>
                <a:avLst/>
                <a:gdLst>
                  <a:gd name="T0" fmla="*/ 10 w 234"/>
                  <a:gd name="T1" fmla="*/ 0 h 42"/>
                  <a:gd name="T2" fmla="*/ 59 w 234"/>
                  <a:gd name="T3" fmla="*/ 3 h 42"/>
                  <a:gd name="T4" fmla="*/ 50 w 234"/>
                  <a:gd name="T5" fmla="*/ 10 h 42"/>
                  <a:gd name="T6" fmla="*/ 0 w 234"/>
                  <a:gd name="T7" fmla="*/ 5 h 42"/>
                  <a:gd name="T8" fmla="*/ 10 w 234"/>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42">
                    <a:moveTo>
                      <a:pt x="40" y="0"/>
                    </a:moveTo>
                    <a:lnTo>
                      <a:pt x="234" y="15"/>
                    </a:lnTo>
                    <a:lnTo>
                      <a:pt x="200" y="42"/>
                    </a:lnTo>
                    <a:lnTo>
                      <a:pt x="0" y="22"/>
                    </a:lnTo>
                    <a:lnTo>
                      <a:pt x="40" y="0"/>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58" name="Freeform 43"/>
              <p:cNvSpPr>
                <a:spLocks/>
              </p:cNvSpPr>
              <p:nvPr/>
            </p:nvSpPr>
            <p:spPr bwMode="auto">
              <a:xfrm>
                <a:off x="2538" y="1126"/>
                <a:ext cx="119" cy="21"/>
              </a:xfrm>
              <a:custGeom>
                <a:avLst/>
                <a:gdLst>
                  <a:gd name="T0" fmla="*/ 10 w 236"/>
                  <a:gd name="T1" fmla="*/ 0 h 42"/>
                  <a:gd name="T2" fmla="*/ 60 w 236"/>
                  <a:gd name="T3" fmla="*/ 4 h 42"/>
                  <a:gd name="T4" fmla="*/ 51 w 236"/>
                  <a:gd name="T5" fmla="*/ 11 h 42"/>
                  <a:gd name="T6" fmla="*/ 0 w 236"/>
                  <a:gd name="T7" fmla="*/ 6 h 42"/>
                  <a:gd name="T8" fmla="*/ 10 w 23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 h="42">
                    <a:moveTo>
                      <a:pt x="40" y="0"/>
                    </a:moveTo>
                    <a:lnTo>
                      <a:pt x="236" y="15"/>
                    </a:lnTo>
                    <a:lnTo>
                      <a:pt x="202" y="42"/>
                    </a:lnTo>
                    <a:lnTo>
                      <a:pt x="0" y="22"/>
                    </a:lnTo>
                    <a:lnTo>
                      <a:pt x="40" y="0"/>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59" name="Freeform 44"/>
              <p:cNvSpPr>
                <a:spLocks/>
              </p:cNvSpPr>
              <p:nvPr/>
            </p:nvSpPr>
            <p:spPr bwMode="auto">
              <a:xfrm>
                <a:off x="2529" y="1154"/>
                <a:ext cx="118" cy="21"/>
              </a:xfrm>
              <a:custGeom>
                <a:avLst/>
                <a:gdLst>
                  <a:gd name="T0" fmla="*/ 10 w 236"/>
                  <a:gd name="T1" fmla="*/ 0 h 42"/>
                  <a:gd name="T2" fmla="*/ 59 w 236"/>
                  <a:gd name="T3" fmla="*/ 4 h 42"/>
                  <a:gd name="T4" fmla="*/ 51 w 236"/>
                  <a:gd name="T5" fmla="*/ 11 h 42"/>
                  <a:gd name="T6" fmla="*/ 0 w 236"/>
                  <a:gd name="T7" fmla="*/ 6 h 42"/>
                  <a:gd name="T8" fmla="*/ 10 w 23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 h="42">
                    <a:moveTo>
                      <a:pt x="40" y="0"/>
                    </a:moveTo>
                    <a:lnTo>
                      <a:pt x="236" y="15"/>
                    </a:lnTo>
                    <a:lnTo>
                      <a:pt x="201" y="42"/>
                    </a:lnTo>
                    <a:lnTo>
                      <a:pt x="0" y="22"/>
                    </a:lnTo>
                    <a:lnTo>
                      <a:pt x="40" y="0"/>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60" name="Freeform 45"/>
              <p:cNvSpPr>
                <a:spLocks/>
              </p:cNvSpPr>
              <p:nvPr/>
            </p:nvSpPr>
            <p:spPr bwMode="auto">
              <a:xfrm>
                <a:off x="2522" y="1177"/>
                <a:ext cx="119" cy="21"/>
              </a:xfrm>
              <a:custGeom>
                <a:avLst/>
                <a:gdLst>
                  <a:gd name="T0" fmla="*/ 10 w 238"/>
                  <a:gd name="T1" fmla="*/ 0 h 42"/>
                  <a:gd name="T2" fmla="*/ 60 w 238"/>
                  <a:gd name="T3" fmla="*/ 4 h 42"/>
                  <a:gd name="T4" fmla="*/ 51 w 238"/>
                  <a:gd name="T5" fmla="*/ 11 h 42"/>
                  <a:gd name="T6" fmla="*/ 0 w 238"/>
                  <a:gd name="T7" fmla="*/ 6 h 42"/>
                  <a:gd name="T8" fmla="*/ 10 w 238"/>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42">
                    <a:moveTo>
                      <a:pt x="40" y="0"/>
                    </a:moveTo>
                    <a:lnTo>
                      <a:pt x="238" y="14"/>
                    </a:lnTo>
                    <a:lnTo>
                      <a:pt x="204" y="42"/>
                    </a:lnTo>
                    <a:lnTo>
                      <a:pt x="0" y="22"/>
                    </a:lnTo>
                    <a:lnTo>
                      <a:pt x="40" y="0"/>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61" name="Freeform 46"/>
              <p:cNvSpPr>
                <a:spLocks/>
              </p:cNvSpPr>
              <p:nvPr/>
            </p:nvSpPr>
            <p:spPr bwMode="auto">
              <a:xfrm>
                <a:off x="2522" y="1204"/>
                <a:ext cx="119" cy="22"/>
              </a:xfrm>
              <a:custGeom>
                <a:avLst/>
                <a:gdLst>
                  <a:gd name="T0" fmla="*/ 10 w 238"/>
                  <a:gd name="T1" fmla="*/ 0 h 44"/>
                  <a:gd name="T2" fmla="*/ 60 w 238"/>
                  <a:gd name="T3" fmla="*/ 4 h 44"/>
                  <a:gd name="T4" fmla="*/ 51 w 238"/>
                  <a:gd name="T5" fmla="*/ 11 h 44"/>
                  <a:gd name="T6" fmla="*/ 0 w 238"/>
                  <a:gd name="T7" fmla="*/ 6 h 44"/>
                  <a:gd name="T8" fmla="*/ 10 w 23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44">
                    <a:moveTo>
                      <a:pt x="40" y="0"/>
                    </a:moveTo>
                    <a:lnTo>
                      <a:pt x="238" y="15"/>
                    </a:lnTo>
                    <a:lnTo>
                      <a:pt x="204" y="44"/>
                    </a:lnTo>
                    <a:lnTo>
                      <a:pt x="0" y="22"/>
                    </a:lnTo>
                    <a:lnTo>
                      <a:pt x="40" y="0"/>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62" name="Freeform 47"/>
              <p:cNvSpPr>
                <a:spLocks/>
              </p:cNvSpPr>
              <p:nvPr/>
            </p:nvSpPr>
            <p:spPr bwMode="auto">
              <a:xfrm>
                <a:off x="2518" y="1234"/>
                <a:ext cx="118" cy="21"/>
              </a:xfrm>
              <a:custGeom>
                <a:avLst/>
                <a:gdLst>
                  <a:gd name="T0" fmla="*/ 10 w 234"/>
                  <a:gd name="T1" fmla="*/ 0 h 42"/>
                  <a:gd name="T2" fmla="*/ 60 w 234"/>
                  <a:gd name="T3" fmla="*/ 4 h 42"/>
                  <a:gd name="T4" fmla="*/ 51 w 234"/>
                  <a:gd name="T5" fmla="*/ 11 h 42"/>
                  <a:gd name="T6" fmla="*/ 0 w 234"/>
                  <a:gd name="T7" fmla="*/ 6 h 42"/>
                  <a:gd name="T8" fmla="*/ 10 w 234"/>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42">
                    <a:moveTo>
                      <a:pt x="40" y="0"/>
                    </a:moveTo>
                    <a:lnTo>
                      <a:pt x="234" y="15"/>
                    </a:lnTo>
                    <a:lnTo>
                      <a:pt x="200" y="42"/>
                    </a:lnTo>
                    <a:lnTo>
                      <a:pt x="0" y="22"/>
                    </a:lnTo>
                    <a:lnTo>
                      <a:pt x="40" y="0"/>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63" name="Freeform 48"/>
              <p:cNvSpPr>
                <a:spLocks/>
              </p:cNvSpPr>
              <p:nvPr/>
            </p:nvSpPr>
            <p:spPr bwMode="auto">
              <a:xfrm>
                <a:off x="2516" y="1267"/>
                <a:ext cx="118" cy="21"/>
              </a:xfrm>
              <a:custGeom>
                <a:avLst/>
                <a:gdLst>
                  <a:gd name="T0" fmla="*/ 10 w 236"/>
                  <a:gd name="T1" fmla="*/ 0 h 42"/>
                  <a:gd name="T2" fmla="*/ 59 w 236"/>
                  <a:gd name="T3" fmla="*/ 4 h 42"/>
                  <a:gd name="T4" fmla="*/ 51 w 236"/>
                  <a:gd name="T5" fmla="*/ 11 h 42"/>
                  <a:gd name="T6" fmla="*/ 0 w 236"/>
                  <a:gd name="T7" fmla="*/ 6 h 42"/>
                  <a:gd name="T8" fmla="*/ 10 w 236"/>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 h="42">
                    <a:moveTo>
                      <a:pt x="39" y="0"/>
                    </a:moveTo>
                    <a:lnTo>
                      <a:pt x="236" y="14"/>
                    </a:lnTo>
                    <a:lnTo>
                      <a:pt x="201" y="42"/>
                    </a:lnTo>
                    <a:lnTo>
                      <a:pt x="0" y="22"/>
                    </a:lnTo>
                    <a:lnTo>
                      <a:pt x="39" y="0"/>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64" name="Freeform 49"/>
              <p:cNvSpPr>
                <a:spLocks/>
              </p:cNvSpPr>
              <p:nvPr/>
            </p:nvSpPr>
            <p:spPr bwMode="auto">
              <a:xfrm>
                <a:off x="2518" y="1299"/>
                <a:ext cx="118" cy="21"/>
              </a:xfrm>
              <a:custGeom>
                <a:avLst/>
                <a:gdLst>
                  <a:gd name="T0" fmla="*/ 10 w 234"/>
                  <a:gd name="T1" fmla="*/ 0 h 42"/>
                  <a:gd name="T2" fmla="*/ 60 w 234"/>
                  <a:gd name="T3" fmla="*/ 4 h 42"/>
                  <a:gd name="T4" fmla="*/ 51 w 234"/>
                  <a:gd name="T5" fmla="*/ 11 h 42"/>
                  <a:gd name="T6" fmla="*/ 0 w 234"/>
                  <a:gd name="T7" fmla="*/ 6 h 42"/>
                  <a:gd name="T8" fmla="*/ 10 w 234"/>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 h="42">
                    <a:moveTo>
                      <a:pt x="40" y="0"/>
                    </a:moveTo>
                    <a:lnTo>
                      <a:pt x="234" y="15"/>
                    </a:lnTo>
                    <a:lnTo>
                      <a:pt x="200" y="42"/>
                    </a:lnTo>
                    <a:lnTo>
                      <a:pt x="0" y="22"/>
                    </a:lnTo>
                    <a:lnTo>
                      <a:pt x="40" y="0"/>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65" name="Freeform 50"/>
              <p:cNvSpPr>
                <a:spLocks/>
              </p:cNvSpPr>
              <p:nvPr/>
            </p:nvSpPr>
            <p:spPr bwMode="auto">
              <a:xfrm>
                <a:off x="2511" y="1333"/>
                <a:ext cx="141" cy="19"/>
              </a:xfrm>
              <a:custGeom>
                <a:avLst/>
                <a:gdLst>
                  <a:gd name="T0" fmla="*/ 61 w 282"/>
                  <a:gd name="T1" fmla="*/ 0 h 38"/>
                  <a:gd name="T2" fmla="*/ 3 w 282"/>
                  <a:gd name="T3" fmla="*/ 0 h 38"/>
                  <a:gd name="T4" fmla="*/ 0 w 282"/>
                  <a:gd name="T5" fmla="*/ 10 h 38"/>
                  <a:gd name="T6" fmla="*/ 71 w 282"/>
                  <a:gd name="T7" fmla="*/ 6 h 38"/>
                  <a:gd name="T8" fmla="*/ 61 w 282"/>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 h="38">
                    <a:moveTo>
                      <a:pt x="244" y="0"/>
                    </a:moveTo>
                    <a:lnTo>
                      <a:pt x="10" y="0"/>
                    </a:lnTo>
                    <a:lnTo>
                      <a:pt x="0" y="38"/>
                    </a:lnTo>
                    <a:lnTo>
                      <a:pt x="282" y="24"/>
                    </a:lnTo>
                    <a:lnTo>
                      <a:pt x="244" y="0"/>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66" name="Freeform 51"/>
              <p:cNvSpPr>
                <a:spLocks/>
              </p:cNvSpPr>
              <p:nvPr/>
            </p:nvSpPr>
            <p:spPr bwMode="auto">
              <a:xfrm>
                <a:off x="2511" y="1363"/>
                <a:ext cx="141" cy="19"/>
              </a:xfrm>
              <a:custGeom>
                <a:avLst/>
                <a:gdLst>
                  <a:gd name="T0" fmla="*/ 61 w 282"/>
                  <a:gd name="T1" fmla="*/ 0 h 38"/>
                  <a:gd name="T2" fmla="*/ 3 w 282"/>
                  <a:gd name="T3" fmla="*/ 0 h 38"/>
                  <a:gd name="T4" fmla="*/ 0 w 282"/>
                  <a:gd name="T5" fmla="*/ 10 h 38"/>
                  <a:gd name="T6" fmla="*/ 71 w 282"/>
                  <a:gd name="T7" fmla="*/ 6 h 38"/>
                  <a:gd name="T8" fmla="*/ 61 w 282"/>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 h="38">
                    <a:moveTo>
                      <a:pt x="244" y="0"/>
                    </a:moveTo>
                    <a:lnTo>
                      <a:pt x="10" y="0"/>
                    </a:lnTo>
                    <a:lnTo>
                      <a:pt x="0" y="38"/>
                    </a:lnTo>
                    <a:lnTo>
                      <a:pt x="282" y="24"/>
                    </a:lnTo>
                    <a:lnTo>
                      <a:pt x="244" y="0"/>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67" name="Freeform 52"/>
              <p:cNvSpPr>
                <a:spLocks/>
              </p:cNvSpPr>
              <p:nvPr/>
            </p:nvSpPr>
            <p:spPr bwMode="auto">
              <a:xfrm>
                <a:off x="2518" y="1399"/>
                <a:ext cx="141" cy="20"/>
              </a:xfrm>
              <a:custGeom>
                <a:avLst/>
                <a:gdLst>
                  <a:gd name="T0" fmla="*/ 61 w 282"/>
                  <a:gd name="T1" fmla="*/ 0 h 38"/>
                  <a:gd name="T2" fmla="*/ 3 w 282"/>
                  <a:gd name="T3" fmla="*/ 0 h 38"/>
                  <a:gd name="T4" fmla="*/ 0 w 282"/>
                  <a:gd name="T5" fmla="*/ 11 h 38"/>
                  <a:gd name="T6" fmla="*/ 71 w 282"/>
                  <a:gd name="T7" fmla="*/ 7 h 38"/>
                  <a:gd name="T8" fmla="*/ 61 w 282"/>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 h="38">
                    <a:moveTo>
                      <a:pt x="243" y="0"/>
                    </a:moveTo>
                    <a:lnTo>
                      <a:pt x="9" y="0"/>
                    </a:lnTo>
                    <a:lnTo>
                      <a:pt x="0" y="38"/>
                    </a:lnTo>
                    <a:lnTo>
                      <a:pt x="282" y="24"/>
                    </a:lnTo>
                    <a:lnTo>
                      <a:pt x="243" y="0"/>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68" name="Freeform 53"/>
              <p:cNvSpPr>
                <a:spLocks/>
              </p:cNvSpPr>
              <p:nvPr/>
            </p:nvSpPr>
            <p:spPr bwMode="auto">
              <a:xfrm>
                <a:off x="2532" y="1435"/>
                <a:ext cx="141" cy="18"/>
              </a:xfrm>
              <a:custGeom>
                <a:avLst/>
                <a:gdLst>
                  <a:gd name="T0" fmla="*/ 61 w 282"/>
                  <a:gd name="T1" fmla="*/ 0 h 36"/>
                  <a:gd name="T2" fmla="*/ 3 w 282"/>
                  <a:gd name="T3" fmla="*/ 0 h 36"/>
                  <a:gd name="T4" fmla="*/ 0 w 282"/>
                  <a:gd name="T5" fmla="*/ 9 h 36"/>
                  <a:gd name="T6" fmla="*/ 71 w 282"/>
                  <a:gd name="T7" fmla="*/ 6 h 36"/>
                  <a:gd name="T8" fmla="*/ 61 w 282"/>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 h="36">
                    <a:moveTo>
                      <a:pt x="244" y="0"/>
                    </a:moveTo>
                    <a:lnTo>
                      <a:pt x="9" y="0"/>
                    </a:lnTo>
                    <a:lnTo>
                      <a:pt x="0" y="36"/>
                    </a:lnTo>
                    <a:lnTo>
                      <a:pt x="282" y="22"/>
                    </a:lnTo>
                    <a:lnTo>
                      <a:pt x="244" y="0"/>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69" name="Freeform 54"/>
              <p:cNvSpPr>
                <a:spLocks/>
              </p:cNvSpPr>
              <p:nvPr/>
            </p:nvSpPr>
            <p:spPr bwMode="auto">
              <a:xfrm>
                <a:off x="2555" y="1469"/>
                <a:ext cx="141" cy="19"/>
              </a:xfrm>
              <a:custGeom>
                <a:avLst/>
                <a:gdLst>
                  <a:gd name="T0" fmla="*/ 61 w 281"/>
                  <a:gd name="T1" fmla="*/ 0 h 38"/>
                  <a:gd name="T2" fmla="*/ 3 w 281"/>
                  <a:gd name="T3" fmla="*/ 0 h 38"/>
                  <a:gd name="T4" fmla="*/ 0 w 281"/>
                  <a:gd name="T5" fmla="*/ 10 h 38"/>
                  <a:gd name="T6" fmla="*/ 71 w 281"/>
                  <a:gd name="T7" fmla="*/ 6 h 38"/>
                  <a:gd name="T8" fmla="*/ 61 w 281"/>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38">
                    <a:moveTo>
                      <a:pt x="243" y="0"/>
                    </a:moveTo>
                    <a:lnTo>
                      <a:pt x="9" y="0"/>
                    </a:lnTo>
                    <a:lnTo>
                      <a:pt x="0" y="38"/>
                    </a:lnTo>
                    <a:lnTo>
                      <a:pt x="281" y="24"/>
                    </a:lnTo>
                    <a:lnTo>
                      <a:pt x="243" y="0"/>
                    </a:lnTo>
                    <a:close/>
                  </a:path>
                </a:pathLst>
              </a:custGeom>
              <a:solidFill>
                <a:srgbClr val="9E9E9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grpSp>
        <p:grpSp>
          <p:nvGrpSpPr>
            <p:cNvPr id="8" name="Group 55"/>
            <p:cNvGrpSpPr>
              <a:grpSpLocks/>
            </p:cNvGrpSpPr>
            <p:nvPr/>
          </p:nvGrpSpPr>
          <p:grpSpPr bwMode="auto">
            <a:xfrm>
              <a:off x="2569" y="1100"/>
              <a:ext cx="1064" cy="1157"/>
              <a:chOff x="2569" y="1100"/>
              <a:chExt cx="1064" cy="1157"/>
            </a:xfrm>
          </p:grpSpPr>
          <p:grpSp>
            <p:nvGrpSpPr>
              <p:cNvPr id="9" name="Group 56"/>
              <p:cNvGrpSpPr>
                <a:grpSpLocks/>
              </p:cNvGrpSpPr>
              <p:nvPr/>
            </p:nvGrpSpPr>
            <p:grpSpPr bwMode="auto">
              <a:xfrm>
                <a:off x="3107" y="1100"/>
                <a:ext cx="526" cy="878"/>
                <a:chOff x="3107" y="1100"/>
                <a:chExt cx="526" cy="878"/>
              </a:xfrm>
            </p:grpSpPr>
            <p:sp>
              <p:nvSpPr>
                <p:cNvPr id="17" name="Freeform 57"/>
                <p:cNvSpPr>
                  <a:spLocks/>
                </p:cNvSpPr>
                <p:nvPr/>
              </p:nvSpPr>
              <p:spPr bwMode="auto">
                <a:xfrm>
                  <a:off x="3313" y="1100"/>
                  <a:ext cx="230" cy="219"/>
                </a:xfrm>
                <a:custGeom>
                  <a:avLst/>
                  <a:gdLst>
                    <a:gd name="T0" fmla="*/ 35 w 460"/>
                    <a:gd name="T1" fmla="*/ 63 h 438"/>
                    <a:gd name="T2" fmla="*/ 35 w 460"/>
                    <a:gd name="T3" fmla="*/ 48 h 438"/>
                    <a:gd name="T4" fmla="*/ 39 w 460"/>
                    <a:gd name="T5" fmla="*/ 36 h 438"/>
                    <a:gd name="T6" fmla="*/ 43 w 460"/>
                    <a:gd name="T7" fmla="*/ 25 h 438"/>
                    <a:gd name="T8" fmla="*/ 52 w 460"/>
                    <a:gd name="T9" fmla="*/ 13 h 438"/>
                    <a:gd name="T10" fmla="*/ 61 w 460"/>
                    <a:gd name="T11" fmla="*/ 6 h 438"/>
                    <a:gd name="T12" fmla="*/ 70 w 460"/>
                    <a:gd name="T13" fmla="*/ 2 h 438"/>
                    <a:gd name="T14" fmla="*/ 79 w 460"/>
                    <a:gd name="T15" fmla="*/ 0 h 438"/>
                    <a:gd name="T16" fmla="*/ 90 w 460"/>
                    <a:gd name="T17" fmla="*/ 2 h 438"/>
                    <a:gd name="T18" fmla="*/ 99 w 460"/>
                    <a:gd name="T19" fmla="*/ 5 h 438"/>
                    <a:gd name="T20" fmla="*/ 108 w 460"/>
                    <a:gd name="T21" fmla="*/ 11 h 438"/>
                    <a:gd name="T22" fmla="*/ 113 w 460"/>
                    <a:gd name="T23" fmla="*/ 18 h 438"/>
                    <a:gd name="T24" fmla="*/ 115 w 460"/>
                    <a:gd name="T25" fmla="*/ 29 h 438"/>
                    <a:gd name="T26" fmla="*/ 115 w 460"/>
                    <a:gd name="T27" fmla="*/ 43 h 438"/>
                    <a:gd name="T28" fmla="*/ 113 w 460"/>
                    <a:gd name="T29" fmla="*/ 60 h 438"/>
                    <a:gd name="T30" fmla="*/ 108 w 460"/>
                    <a:gd name="T31" fmla="*/ 71 h 438"/>
                    <a:gd name="T32" fmla="*/ 101 w 460"/>
                    <a:gd name="T33" fmla="*/ 83 h 438"/>
                    <a:gd name="T34" fmla="*/ 94 w 460"/>
                    <a:gd name="T35" fmla="*/ 93 h 438"/>
                    <a:gd name="T36" fmla="*/ 84 w 460"/>
                    <a:gd name="T37" fmla="*/ 101 h 438"/>
                    <a:gd name="T38" fmla="*/ 74 w 460"/>
                    <a:gd name="T39" fmla="*/ 106 h 438"/>
                    <a:gd name="T40" fmla="*/ 63 w 460"/>
                    <a:gd name="T41" fmla="*/ 110 h 438"/>
                    <a:gd name="T42" fmla="*/ 49 w 460"/>
                    <a:gd name="T43" fmla="*/ 110 h 438"/>
                    <a:gd name="T44" fmla="*/ 40 w 460"/>
                    <a:gd name="T45" fmla="*/ 107 h 438"/>
                    <a:gd name="T46" fmla="*/ 37 w 460"/>
                    <a:gd name="T47" fmla="*/ 101 h 438"/>
                    <a:gd name="T48" fmla="*/ 33 w 460"/>
                    <a:gd name="T49" fmla="*/ 89 h 438"/>
                    <a:gd name="T50" fmla="*/ 33 w 460"/>
                    <a:gd name="T51" fmla="*/ 78 h 438"/>
                    <a:gd name="T52" fmla="*/ 21 w 460"/>
                    <a:gd name="T53" fmla="*/ 86 h 438"/>
                    <a:gd name="T54" fmla="*/ 13 w 460"/>
                    <a:gd name="T55" fmla="*/ 95 h 438"/>
                    <a:gd name="T56" fmla="*/ 6 w 460"/>
                    <a:gd name="T57" fmla="*/ 98 h 438"/>
                    <a:gd name="T58" fmla="*/ 0 w 460"/>
                    <a:gd name="T59" fmla="*/ 95 h 438"/>
                    <a:gd name="T60" fmla="*/ 0 w 460"/>
                    <a:gd name="T61" fmla="*/ 89 h 438"/>
                    <a:gd name="T62" fmla="*/ 2 w 460"/>
                    <a:gd name="T63" fmla="*/ 78 h 438"/>
                    <a:gd name="T64" fmla="*/ 14 w 460"/>
                    <a:gd name="T65" fmla="*/ 73 h 438"/>
                    <a:gd name="T66" fmla="*/ 27 w 460"/>
                    <a:gd name="T67" fmla="*/ 67 h 438"/>
                    <a:gd name="T68" fmla="*/ 35 w 460"/>
                    <a:gd name="T69" fmla="*/ 63 h 4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60" h="438">
                      <a:moveTo>
                        <a:pt x="137" y="249"/>
                      </a:moveTo>
                      <a:lnTo>
                        <a:pt x="138" y="189"/>
                      </a:lnTo>
                      <a:lnTo>
                        <a:pt x="153" y="142"/>
                      </a:lnTo>
                      <a:lnTo>
                        <a:pt x="171" y="97"/>
                      </a:lnTo>
                      <a:lnTo>
                        <a:pt x="207" y="50"/>
                      </a:lnTo>
                      <a:lnTo>
                        <a:pt x="244" y="22"/>
                      </a:lnTo>
                      <a:lnTo>
                        <a:pt x="278" y="6"/>
                      </a:lnTo>
                      <a:lnTo>
                        <a:pt x="316" y="0"/>
                      </a:lnTo>
                      <a:lnTo>
                        <a:pt x="360" y="6"/>
                      </a:lnTo>
                      <a:lnTo>
                        <a:pt x="396" y="19"/>
                      </a:lnTo>
                      <a:lnTo>
                        <a:pt x="431" y="42"/>
                      </a:lnTo>
                      <a:lnTo>
                        <a:pt x="451" y="71"/>
                      </a:lnTo>
                      <a:lnTo>
                        <a:pt x="460" y="115"/>
                      </a:lnTo>
                      <a:lnTo>
                        <a:pt x="460" y="171"/>
                      </a:lnTo>
                      <a:lnTo>
                        <a:pt x="451" y="240"/>
                      </a:lnTo>
                      <a:lnTo>
                        <a:pt x="429" y="284"/>
                      </a:lnTo>
                      <a:lnTo>
                        <a:pt x="404" y="331"/>
                      </a:lnTo>
                      <a:lnTo>
                        <a:pt x="374" y="369"/>
                      </a:lnTo>
                      <a:lnTo>
                        <a:pt x="336" y="402"/>
                      </a:lnTo>
                      <a:lnTo>
                        <a:pt x="296" y="424"/>
                      </a:lnTo>
                      <a:lnTo>
                        <a:pt x="251" y="438"/>
                      </a:lnTo>
                      <a:lnTo>
                        <a:pt x="195" y="438"/>
                      </a:lnTo>
                      <a:lnTo>
                        <a:pt x="160" y="426"/>
                      </a:lnTo>
                      <a:lnTo>
                        <a:pt x="146" y="402"/>
                      </a:lnTo>
                      <a:lnTo>
                        <a:pt x="129" y="353"/>
                      </a:lnTo>
                      <a:lnTo>
                        <a:pt x="129" y="311"/>
                      </a:lnTo>
                      <a:lnTo>
                        <a:pt x="82" y="342"/>
                      </a:lnTo>
                      <a:lnTo>
                        <a:pt x="51" y="377"/>
                      </a:lnTo>
                      <a:lnTo>
                        <a:pt x="22" y="391"/>
                      </a:lnTo>
                      <a:lnTo>
                        <a:pt x="0" y="377"/>
                      </a:lnTo>
                      <a:lnTo>
                        <a:pt x="0" y="355"/>
                      </a:lnTo>
                      <a:lnTo>
                        <a:pt x="8" y="311"/>
                      </a:lnTo>
                      <a:lnTo>
                        <a:pt x="53" y="289"/>
                      </a:lnTo>
                      <a:lnTo>
                        <a:pt x="107" y="268"/>
                      </a:lnTo>
                      <a:lnTo>
                        <a:pt x="137" y="24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18" name="Freeform 58"/>
                <p:cNvSpPr>
                  <a:spLocks/>
                </p:cNvSpPr>
                <p:nvPr/>
              </p:nvSpPr>
              <p:spPr bwMode="auto">
                <a:xfrm>
                  <a:off x="3383" y="1333"/>
                  <a:ext cx="160" cy="355"/>
                </a:xfrm>
                <a:custGeom>
                  <a:avLst/>
                  <a:gdLst>
                    <a:gd name="T0" fmla="*/ 15 w 320"/>
                    <a:gd name="T1" fmla="*/ 16 h 711"/>
                    <a:gd name="T2" fmla="*/ 22 w 320"/>
                    <a:gd name="T3" fmla="*/ 7 h 711"/>
                    <a:gd name="T4" fmla="*/ 29 w 320"/>
                    <a:gd name="T5" fmla="*/ 2 h 711"/>
                    <a:gd name="T6" fmla="*/ 40 w 320"/>
                    <a:gd name="T7" fmla="*/ 0 h 711"/>
                    <a:gd name="T8" fmla="*/ 51 w 320"/>
                    <a:gd name="T9" fmla="*/ 0 h 711"/>
                    <a:gd name="T10" fmla="*/ 64 w 320"/>
                    <a:gd name="T11" fmla="*/ 7 h 711"/>
                    <a:gd name="T12" fmla="*/ 71 w 320"/>
                    <a:gd name="T13" fmla="*/ 17 h 711"/>
                    <a:gd name="T14" fmla="*/ 73 w 320"/>
                    <a:gd name="T15" fmla="*/ 28 h 711"/>
                    <a:gd name="T16" fmla="*/ 73 w 320"/>
                    <a:gd name="T17" fmla="*/ 38 h 711"/>
                    <a:gd name="T18" fmla="*/ 68 w 320"/>
                    <a:gd name="T19" fmla="*/ 54 h 711"/>
                    <a:gd name="T20" fmla="*/ 64 w 320"/>
                    <a:gd name="T21" fmla="*/ 67 h 711"/>
                    <a:gd name="T22" fmla="*/ 60 w 320"/>
                    <a:gd name="T23" fmla="*/ 82 h 711"/>
                    <a:gd name="T24" fmla="*/ 60 w 320"/>
                    <a:gd name="T25" fmla="*/ 93 h 711"/>
                    <a:gd name="T26" fmla="*/ 65 w 320"/>
                    <a:gd name="T27" fmla="*/ 105 h 711"/>
                    <a:gd name="T28" fmla="*/ 73 w 320"/>
                    <a:gd name="T29" fmla="*/ 116 h 711"/>
                    <a:gd name="T30" fmla="*/ 78 w 320"/>
                    <a:gd name="T31" fmla="*/ 127 h 711"/>
                    <a:gd name="T32" fmla="*/ 80 w 320"/>
                    <a:gd name="T33" fmla="*/ 139 h 711"/>
                    <a:gd name="T34" fmla="*/ 80 w 320"/>
                    <a:gd name="T35" fmla="*/ 151 h 711"/>
                    <a:gd name="T36" fmla="*/ 77 w 320"/>
                    <a:gd name="T37" fmla="*/ 160 h 711"/>
                    <a:gd name="T38" fmla="*/ 71 w 320"/>
                    <a:gd name="T39" fmla="*/ 169 h 711"/>
                    <a:gd name="T40" fmla="*/ 64 w 320"/>
                    <a:gd name="T41" fmla="*/ 174 h 711"/>
                    <a:gd name="T42" fmla="*/ 51 w 320"/>
                    <a:gd name="T43" fmla="*/ 177 h 711"/>
                    <a:gd name="T44" fmla="*/ 35 w 320"/>
                    <a:gd name="T45" fmla="*/ 175 h 711"/>
                    <a:gd name="T46" fmla="*/ 26 w 320"/>
                    <a:gd name="T47" fmla="*/ 172 h 711"/>
                    <a:gd name="T48" fmla="*/ 12 w 320"/>
                    <a:gd name="T49" fmla="*/ 162 h 711"/>
                    <a:gd name="T50" fmla="*/ 4 w 320"/>
                    <a:gd name="T51" fmla="*/ 146 h 711"/>
                    <a:gd name="T52" fmla="*/ 0 w 320"/>
                    <a:gd name="T53" fmla="*/ 129 h 711"/>
                    <a:gd name="T54" fmla="*/ 0 w 320"/>
                    <a:gd name="T55" fmla="*/ 106 h 711"/>
                    <a:gd name="T56" fmla="*/ 4 w 320"/>
                    <a:gd name="T57" fmla="*/ 83 h 711"/>
                    <a:gd name="T58" fmla="*/ 6 w 320"/>
                    <a:gd name="T59" fmla="*/ 60 h 711"/>
                    <a:gd name="T60" fmla="*/ 9 w 320"/>
                    <a:gd name="T61" fmla="*/ 40 h 711"/>
                    <a:gd name="T62" fmla="*/ 13 w 320"/>
                    <a:gd name="T63" fmla="*/ 24 h 711"/>
                    <a:gd name="T64" fmla="*/ 15 w 320"/>
                    <a:gd name="T65" fmla="*/ 16 h 7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20" h="711">
                      <a:moveTo>
                        <a:pt x="60" y="66"/>
                      </a:moveTo>
                      <a:lnTo>
                        <a:pt x="87" y="31"/>
                      </a:lnTo>
                      <a:lnTo>
                        <a:pt x="116" y="8"/>
                      </a:lnTo>
                      <a:lnTo>
                        <a:pt x="158" y="0"/>
                      </a:lnTo>
                      <a:lnTo>
                        <a:pt x="204" y="0"/>
                      </a:lnTo>
                      <a:lnTo>
                        <a:pt x="254" y="28"/>
                      </a:lnTo>
                      <a:lnTo>
                        <a:pt x="282" y="71"/>
                      </a:lnTo>
                      <a:lnTo>
                        <a:pt x="291" y="113"/>
                      </a:lnTo>
                      <a:lnTo>
                        <a:pt x="289" y="155"/>
                      </a:lnTo>
                      <a:lnTo>
                        <a:pt x="269" y="218"/>
                      </a:lnTo>
                      <a:lnTo>
                        <a:pt x="253" y="269"/>
                      </a:lnTo>
                      <a:lnTo>
                        <a:pt x="238" y="331"/>
                      </a:lnTo>
                      <a:lnTo>
                        <a:pt x="240" y="375"/>
                      </a:lnTo>
                      <a:lnTo>
                        <a:pt x="260" y="422"/>
                      </a:lnTo>
                      <a:lnTo>
                        <a:pt x="291" y="465"/>
                      </a:lnTo>
                      <a:lnTo>
                        <a:pt x="311" y="509"/>
                      </a:lnTo>
                      <a:lnTo>
                        <a:pt x="320" y="556"/>
                      </a:lnTo>
                      <a:lnTo>
                        <a:pt x="318" y="607"/>
                      </a:lnTo>
                      <a:lnTo>
                        <a:pt x="305" y="640"/>
                      </a:lnTo>
                      <a:lnTo>
                        <a:pt x="283" y="676"/>
                      </a:lnTo>
                      <a:lnTo>
                        <a:pt x="253" y="696"/>
                      </a:lnTo>
                      <a:lnTo>
                        <a:pt x="202" y="711"/>
                      </a:lnTo>
                      <a:lnTo>
                        <a:pt x="140" y="703"/>
                      </a:lnTo>
                      <a:lnTo>
                        <a:pt x="104" y="689"/>
                      </a:lnTo>
                      <a:lnTo>
                        <a:pt x="46" y="649"/>
                      </a:lnTo>
                      <a:lnTo>
                        <a:pt x="16" y="587"/>
                      </a:lnTo>
                      <a:lnTo>
                        <a:pt x="0" y="516"/>
                      </a:lnTo>
                      <a:lnTo>
                        <a:pt x="0" y="425"/>
                      </a:lnTo>
                      <a:lnTo>
                        <a:pt x="15" y="333"/>
                      </a:lnTo>
                      <a:lnTo>
                        <a:pt x="24" y="240"/>
                      </a:lnTo>
                      <a:lnTo>
                        <a:pt x="36" y="162"/>
                      </a:lnTo>
                      <a:lnTo>
                        <a:pt x="51" y="98"/>
                      </a:lnTo>
                      <a:lnTo>
                        <a:pt x="60"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19" name="Freeform 59"/>
                <p:cNvSpPr>
                  <a:spLocks/>
                </p:cNvSpPr>
                <p:nvPr/>
              </p:nvSpPr>
              <p:spPr bwMode="auto">
                <a:xfrm>
                  <a:off x="3476" y="1351"/>
                  <a:ext cx="157" cy="311"/>
                </a:xfrm>
                <a:custGeom>
                  <a:avLst/>
                  <a:gdLst>
                    <a:gd name="T0" fmla="*/ 15 w 315"/>
                    <a:gd name="T1" fmla="*/ 3 h 621"/>
                    <a:gd name="T2" fmla="*/ 25 w 315"/>
                    <a:gd name="T3" fmla="*/ 7 h 621"/>
                    <a:gd name="T4" fmla="*/ 35 w 315"/>
                    <a:gd name="T5" fmla="*/ 16 h 621"/>
                    <a:gd name="T6" fmla="*/ 45 w 315"/>
                    <a:gd name="T7" fmla="*/ 30 h 621"/>
                    <a:gd name="T8" fmla="*/ 56 w 315"/>
                    <a:gd name="T9" fmla="*/ 44 h 621"/>
                    <a:gd name="T10" fmla="*/ 69 w 315"/>
                    <a:gd name="T11" fmla="*/ 56 h 621"/>
                    <a:gd name="T12" fmla="*/ 76 w 315"/>
                    <a:gd name="T13" fmla="*/ 62 h 621"/>
                    <a:gd name="T14" fmla="*/ 78 w 315"/>
                    <a:gd name="T15" fmla="*/ 71 h 621"/>
                    <a:gd name="T16" fmla="*/ 76 w 315"/>
                    <a:gd name="T17" fmla="*/ 79 h 621"/>
                    <a:gd name="T18" fmla="*/ 71 w 315"/>
                    <a:gd name="T19" fmla="*/ 88 h 621"/>
                    <a:gd name="T20" fmla="*/ 58 w 315"/>
                    <a:gd name="T21" fmla="*/ 98 h 621"/>
                    <a:gd name="T22" fmla="*/ 42 w 315"/>
                    <a:gd name="T23" fmla="*/ 109 h 621"/>
                    <a:gd name="T24" fmla="*/ 34 w 315"/>
                    <a:gd name="T25" fmla="*/ 115 h 621"/>
                    <a:gd name="T26" fmla="*/ 38 w 315"/>
                    <a:gd name="T27" fmla="*/ 120 h 621"/>
                    <a:gd name="T28" fmla="*/ 47 w 315"/>
                    <a:gd name="T29" fmla="*/ 129 h 621"/>
                    <a:gd name="T30" fmla="*/ 63 w 315"/>
                    <a:gd name="T31" fmla="*/ 137 h 621"/>
                    <a:gd name="T32" fmla="*/ 71 w 315"/>
                    <a:gd name="T33" fmla="*/ 143 h 621"/>
                    <a:gd name="T34" fmla="*/ 72 w 315"/>
                    <a:gd name="T35" fmla="*/ 148 h 621"/>
                    <a:gd name="T36" fmla="*/ 69 w 315"/>
                    <a:gd name="T37" fmla="*/ 155 h 621"/>
                    <a:gd name="T38" fmla="*/ 61 w 315"/>
                    <a:gd name="T39" fmla="*/ 156 h 621"/>
                    <a:gd name="T40" fmla="*/ 54 w 315"/>
                    <a:gd name="T41" fmla="*/ 152 h 621"/>
                    <a:gd name="T42" fmla="*/ 46 w 315"/>
                    <a:gd name="T43" fmla="*/ 141 h 621"/>
                    <a:gd name="T44" fmla="*/ 35 w 315"/>
                    <a:gd name="T45" fmla="*/ 134 h 621"/>
                    <a:gd name="T46" fmla="*/ 25 w 315"/>
                    <a:gd name="T47" fmla="*/ 123 h 621"/>
                    <a:gd name="T48" fmla="*/ 20 w 315"/>
                    <a:gd name="T49" fmla="*/ 117 h 621"/>
                    <a:gd name="T50" fmla="*/ 24 w 315"/>
                    <a:gd name="T51" fmla="*/ 109 h 621"/>
                    <a:gd name="T52" fmla="*/ 31 w 315"/>
                    <a:gd name="T53" fmla="*/ 102 h 621"/>
                    <a:gd name="T54" fmla="*/ 46 w 315"/>
                    <a:gd name="T55" fmla="*/ 93 h 621"/>
                    <a:gd name="T56" fmla="*/ 55 w 315"/>
                    <a:gd name="T57" fmla="*/ 82 h 621"/>
                    <a:gd name="T58" fmla="*/ 58 w 315"/>
                    <a:gd name="T59" fmla="*/ 76 h 621"/>
                    <a:gd name="T60" fmla="*/ 58 w 315"/>
                    <a:gd name="T61" fmla="*/ 69 h 621"/>
                    <a:gd name="T62" fmla="*/ 55 w 315"/>
                    <a:gd name="T63" fmla="*/ 60 h 621"/>
                    <a:gd name="T64" fmla="*/ 37 w 315"/>
                    <a:gd name="T65" fmla="*/ 50 h 621"/>
                    <a:gd name="T66" fmla="*/ 22 w 315"/>
                    <a:gd name="T67" fmla="*/ 41 h 621"/>
                    <a:gd name="T68" fmla="*/ 11 w 315"/>
                    <a:gd name="T69" fmla="*/ 37 h 621"/>
                    <a:gd name="T70" fmla="*/ 3 w 315"/>
                    <a:gd name="T71" fmla="*/ 26 h 621"/>
                    <a:gd name="T72" fmla="*/ 0 w 315"/>
                    <a:gd name="T73" fmla="*/ 16 h 621"/>
                    <a:gd name="T74" fmla="*/ 0 w 315"/>
                    <a:gd name="T75" fmla="*/ 6 h 621"/>
                    <a:gd name="T76" fmla="*/ 5 w 315"/>
                    <a:gd name="T77" fmla="*/ 0 h 621"/>
                    <a:gd name="T78" fmla="*/ 15 w 315"/>
                    <a:gd name="T79" fmla="*/ 3 h 6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5" h="621">
                      <a:moveTo>
                        <a:pt x="60" y="11"/>
                      </a:moveTo>
                      <a:lnTo>
                        <a:pt x="102" y="25"/>
                      </a:lnTo>
                      <a:lnTo>
                        <a:pt x="140" y="63"/>
                      </a:lnTo>
                      <a:lnTo>
                        <a:pt x="182" y="120"/>
                      </a:lnTo>
                      <a:lnTo>
                        <a:pt x="227" y="174"/>
                      </a:lnTo>
                      <a:lnTo>
                        <a:pt x="278" y="223"/>
                      </a:lnTo>
                      <a:lnTo>
                        <a:pt x="306" y="247"/>
                      </a:lnTo>
                      <a:lnTo>
                        <a:pt x="315" y="281"/>
                      </a:lnTo>
                      <a:lnTo>
                        <a:pt x="307" y="316"/>
                      </a:lnTo>
                      <a:lnTo>
                        <a:pt x="286" y="350"/>
                      </a:lnTo>
                      <a:lnTo>
                        <a:pt x="235" y="392"/>
                      </a:lnTo>
                      <a:lnTo>
                        <a:pt x="169" y="436"/>
                      </a:lnTo>
                      <a:lnTo>
                        <a:pt x="138" y="459"/>
                      </a:lnTo>
                      <a:lnTo>
                        <a:pt x="153" y="479"/>
                      </a:lnTo>
                      <a:lnTo>
                        <a:pt x="191" y="516"/>
                      </a:lnTo>
                      <a:lnTo>
                        <a:pt x="255" y="548"/>
                      </a:lnTo>
                      <a:lnTo>
                        <a:pt x="284" y="570"/>
                      </a:lnTo>
                      <a:lnTo>
                        <a:pt x="291" y="590"/>
                      </a:lnTo>
                      <a:lnTo>
                        <a:pt x="278" y="619"/>
                      </a:lnTo>
                      <a:lnTo>
                        <a:pt x="247" y="621"/>
                      </a:lnTo>
                      <a:lnTo>
                        <a:pt x="218" y="605"/>
                      </a:lnTo>
                      <a:lnTo>
                        <a:pt x="184" y="563"/>
                      </a:lnTo>
                      <a:lnTo>
                        <a:pt x="140" y="534"/>
                      </a:lnTo>
                      <a:lnTo>
                        <a:pt x="102" y="492"/>
                      </a:lnTo>
                      <a:lnTo>
                        <a:pt x="82" y="467"/>
                      </a:lnTo>
                      <a:lnTo>
                        <a:pt x="97" y="436"/>
                      </a:lnTo>
                      <a:lnTo>
                        <a:pt x="126" y="407"/>
                      </a:lnTo>
                      <a:lnTo>
                        <a:pt x="184" y="372"/>
                      </a:lnTo>
                      <a:lnTo>
                        <a:pt x="220" y="328"/>
                      </a:lnTo>
                      <a:lnTo>
                        <a:pt x="233" y="301"/>
                      </a:lnTo>
                      <a:lnTo>
                        <a:pt x="235" y="276"/>
                      </a:lnTo>
                      <a:lnTo>
                        <a:pt x="220" y="239"/>
                      </a:lnTo>
                      <a:lnTo>
                        <a:pt x="148" y="198"/>
                      </a:lnTo>
                      <a:lnTo>
                        <a:pt x="88" y="161"/>
                      </a:lnTo>
                      <a:lnTo>
                        <a:pt x="46" y="145"/>
                      </a:lnTo>
                      <a:lnTo>
                        <a:pt x="15" y="103"/>
                      </a:lnTo>
                      <a:lnTo>
                        <a:pt x="0" y="63"/>
                      </a:lnTo>
                      <a:lnTo>
                        <a:pt x="0" y="21"/>
                      </a:lnTo>
                      <a:lnTo>
                        <a:pt x="22" y="0"/>
                      </a:lnTo>
                      <a:lnTo>
                        <a:pt x="60" y="1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20" name="Freeform 60"/>
                <p:cNvSpPr>
                  <a:spLocks/>
                </p:cNvSpPr>
                <p:nvPr/>
              </p:nvSpPr>
              <p:spPr bwMode="auto">
                <a:xfrm>
                  <a:off x="3107" y="1354"/>
                  <a:ext cx="349" cy="359"/>
                </a:xfrm>
                <a:custGeom>
                  <a:avLst/>
                  <a:gdLst>
                    <a:gd name="T0" fmla="*/ 136 w 697"/>
                    <a:gd name="T1" fmla="*/ 29 h 718"/>
                    <a:gd name="T2" fmla="*/ 149 w 697"/>
                    <a:gd name="T3" fmla="*/ 10 h 718"/>
                    <a:gd name="T4" fmla="*/ 159 w 697"/>
                    <a:gd name="T5" fmla="*/ 1 h 718"/>
                    <a:gd name="T6" fmla="*/ 167 w 697"/>
                    <a:gd name="T7" fmla="*/ 0 h 718"/>
                    <a:gd name="T8" fmla="*/ 175 w 697"/>
                    <a:gd name="T9" fmla="*/ 13 h 718"/>
                    <a:gd name="T10" fmla="*/ 172 w 697"/>
                    <a:gd name="T11" fmla="*/ 30 h 718"/>
                    <a:gd name="T12" fmla="*/ 159 w 697"/>
                    <a:gd name="T13" fmla="*/ 49 h 718"/>
                    <a:gd name="T14" fmla="*/ 145 w 697"/>
                    <a:gd name="T15" fmla="*/ 62 h 718"/>
                    <a:gd name="T16" fmla="*/ 117 w 697"/>
                    <a:gd name="T17" fmla="*/ 95 h 718"/>
                    <a:gd name="T18" fmla="*/ 85 w 697"/>
                    <a:gd name="T19" fmla="*/ 131 h 718"/>
                    <a:gd name="T20" fmla="*/ 61 w 697"/>
                    <a:gd name="T21" fmla="*/ 146 h 718"/>
                    <a:gd name="T22" fmla="*/ 46 w 697"/>
                    <a:gd name="T23" fmla="*/ 158 h 718"/>
                    <a:gd name="T24" fmla="*/ 37 w 697"/>
                    <a:gd name="T25" fmla="*/ 168 h 718"/>
                    <a:gd name="T26" fmla="*/ 29 w 697"/>
                    <a:gd name="T27" fmla="*/ 176 h 718"/>
                    <a:gd name="T28" fmla="*/ 10 w 697"/>
                    <a:gd name="T29" fmla="*/ 180 h 718"/>
                    <a:gd name="T30" fmla="*/ 1 w 697"/>
                    <a:gd name="T31" fmla="*/ 174 h 718"/>
                    <a:gd name="T32" fmla="*/ 0 w 697"/>
                    <a:gd name="T33" fmla="*/ 162 h 718"/>
                    <a:gd name="T34" fmla="*/ 4 w 697"/>
                    <a:gd name="T35" fmla="*/ 150 h 718"/>
                    <a:gd name="T36" fmla="*/ 20 w 697"/>
                    <a:gd name="T37" fmla="*/ 140 h 718"/>
                    <a:gd name="T38" fmla="*/ 34 w 697"/>
                    <a:gd name="T39" fmla="*/ 136 h 718"/>
                    <a:gd name="T40" fmla="*/ 45 w 697"/>
                    <a:gd name="T41" fmla="*/ 142 h 718"/>
                    <a:gd name="T42" fmla="*/ 63 w 697"/>
                    <a:gd name="T43" fmla="*/ 129 h 718"/>
                    <a:gd name="T44" fmla="*/ 81 w 697"/>
                    <a:gd name="T45" fmla="*/ 115 h 718"/>
                    <a:gd name="T46" fmla="*/ 98 w 697"/>
                    <a:gd name="T47" fmla="*/ 93 h 718"/>
                    <a:gd name="T48" fmla="*/ 111 w 697"/>
                    <a:gd name="T49" fmla="*/ 71 h 718"/>
                    <a:gd name="T50" fmla="*/ 124 w 697"/>
                    <a:gd name="T51" fmla="*/ 49 h 718"/>
                    <a:gd name="T52" fmla="*/ 136 w 697"/>
                    <a:gd name="T53" fmla="*/ 29 h 7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97" h="718">
                      <a:moveTo>
                        <a:pt x="543" y="115"/>
                      </a:moveTo>
                      <a:lnTo>
                        <a:pt x="594" y="38"/>
                      </a:lnTo>
                      <a:lnTo>
                        <a:pt x="634" y="2"/>
                      </a:lnTo>
                      <a:lnTo>
                        <a:pt x="665" y="0"/>
                      </a:lnTo>
                      <a:lnTo>
                        <a:pt x="697" y="51"/>
                      </a:lnTo>
                      <a:lnTo>
                        <a:pt x="687" y="120"/>
                      </a:lnTo>
                      <a:lnTo>
                        <a:pt x="636" y="193"/>
                      </a:lnTo>
                      <a:lnTo>
                        <a:pt x="578" y="247"/>
                      </a:lnTo>
                      <a:lnTo>
                        <a:pt x="465" y="380"/>
                      </a:lnTo>
                      <a:lnTo>
                        <a:pt x="340" y="521"/>
                      </a:lnTo>
                      <a:lnTo>
                        <a:pt x="242" y="583"/>
                      </a:lnTo>
                      <a:lnTo>
                        <a:pt x="183" y="629"/>
                      </a:lnTo>
                      <a:lnTo>
                        <a:pt x="147" y="670"/>
                      </a:lnTo>
                      <a:lnTo>
                        <a:pt x="113" y="703"/>
                      </a:lnTo>
                      <a:lnTo>
                        <a:pt x="38" y="718"/>
                      </a:lnTo>
                      <a:lnTo>
                        <a:pt x="2" y="694"/>
                      </a:lnTo>
                      <a:lnTo>
                        <a:pt x="0" y="647"/>
                      </a:lnTo>
                      <a:lnTo>
                        <a:pt x="16" y="598"/>
                      </a:lnTo>
                      <a:lnTo>
                        <a:pt x="80" y="558"/>
                      </a:lnTo>
                      <a:lnTo>
                        <a:pt x="136" y="543"/>
                      </a:lnTo>
                      <a:lnTo>
                        <a:pt x="178" y="565"/>
                      </a:lnTo>
                      <a:lnTo>
                        <a:pt x="249" y="514"/>
                      </a:lnTo>
                      <a:lnTo>
                        <a:pt x="323" y="458"/>
                      </a:lnTo>
                      <a:lnTo>
                        <a:pt x="390" y="369"/>
                      </a:lnTo>
                      <a:lnTo>
                        <a:pt x="443" y="282"/>
                      </a:lnTo>
                      <a:lnTo>
                        <a:pt x="494" y="196"/>
                      </a:lnTo>
                      <a:lnTo>
                        <a:pt x="543" y="1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21" name="Freeform 61"/>
                <p:cNvSpPr>
                  <a:spLocks/>
                </p:cNvSpPr>
                <p:nvPr/>
              </p:nvSpPr>
              <p:spPr bwMode="auto">
                <a:xfrm>
                  <a:off x="3400" y="1588"/>
                  <a:ext cx="150" cy="390"/>
                </a:xfrm>
                <a:custGeom>
                  <a:avLst/>
                  <a:gdLst>
                    <a:gd name="T0" fmla="*/ 43 w 299"/>
                    <a:gd name="T1" fmla="*/ 30 h 779"/>
                    <a:gd name="T2" fmla="*/ 41 w 299"/>
                    <a:gd name="T3" fmla="*/ 6 h 779"/>
                    <a:gd name="T4" fmla="*/ 50 w 299"/>
                    <a:gd name="T5" fmla="*/ 0 h 779"/>
                    <a:gd name="T6" fmla="*/ 66 w 299"/>
                    <a:gd name="T7" fmla="*/ 6 h 779"/>
                    <a:gd name="T8" fmla="*/ 70 w 299"/>
                    <a:gd name="T9" fmla="*/ 20 h 779"/>
                    <a:gd name="T10" fmla="*/ 67 w 299"/>
                    <a:gd name="T11" fmla="*/ 46 h 779"/>
                    <a:gd name="T12" fmla="*/ 62 w 299"/>
                    <a:gd name="T13" fmla="*/ 74 h 779"/>
                    <a:gd name="T14" fmla="*/ 53 w 299"/>
                    <a:gd name="T15" fmla="*/ 97 h 779"/>
                    <a:gd name="T16" fmla="*/ 53 w 299"/>
                    <a:gd name="T17" fmla="*/ 109 h 779"/>
                    <a:gd name="T18" fmla="*/ 56 w 299"/>
                    <a:gd name="T19" fmla="*/ 123 h 779"/>
                    <a:gd name="T20" fmla="*/ 66 w 299"/>
                    <a:gd name="T21" fmla="*/ 141 h 779"/>
                    <a:gd name="T22" fmla="*/ 73 w 299"/>
                    <a:gd name="T23" fmla="*/ 162 h 779"/>
                    <a:gd name="T24" fmla="*/ 75 w 299"/>
                    <a:gd name="T25" fmla="*/ 171 h 779"/>
                    <a:gd name="T26" fmla="*/ 75 w 299"/>
                    <a:gd name="T27" fmla="*/ 177 h 779"/>
                    <a:gd name="T28" fmla="*/ 70 w 299"/>
                    <a:gd name="T29" fmla="*/ 182 h 779"/>
                    <a:gd name="T30" fmla="*/ 57 w 299"/>
                    <a:gd name="T31" fmla="*/ 182 h 779"/>
                    <a:gd name="T32" fmla="*/ 40 w 299"/>
                    <a:gd name="T33" fmla="*/ 187 h 779"/>
                    <a:gd name="T34" fmla="*/ 26 w 299"/>
                    <a:gd name="T35" fmla="*/ 193 h 779"/>
                    <a:gd name="T36" fmla="*/ 20 w 299"/>
                    <a:gd name="T37" fmla="*/ 195 h 779"/>
                    <a:gd name="T38" fmla="*/ 13 w 299"/>
                    <a:gd name="T39" fmla="*/ 193 h 779"/>
                    <a:gd name="T40" fmla="*/ 6 w 299"/>
                    <a:gd name="T41" fmla="*/ 190 h 779"/>
                    <a:gd name="T42" fmla="*/ 0 w 299"/>
                    <a:gd name="T43" fmla="*/ 184 h 779"/>
                    <a:gd name="T44" fmla="*/ 9 w 299"/>
                    <a:gd name="T45" fmla="*/ 174 h 779"/>
                    <a:gd name="T46" fmla="*/ 22 w 299"/>
                    <a:gd name="T47" fmla="*/ 172 h 779"/>
                    <a:gd name="T48" fmla="*/ 38 w 299"/>
                    <a:gd name="T49" fmla="*/ 165 h 779"/>
                    <a:gd name="T50" fmla="*/ 53 w 299"/>
                    <a:gd name="T51" fmla="*/ 163 h 779"/>
                    <a:gd name="T52" fmla="*/ 55 w 299"/>
                    <a:gd name="T53" fmla="*/ 154 h 779"/>
                    <a:gd name="T54" fmla="*/ 53 w 299"/>
                    <a:gd name="T55" fmla="*/ 137 h 779"/>
                    <a:gd name="T56" fmla="*/ 42 w 299"/>
                    <a:gd name="T57" fmla="*/ 121 h 779"/>
                    <a:gd name="T58" fmla="*/ 36 w 299"/>
                    <a:gd name="T59" fmla="*/ 110 h 779"/>
                    <a:gd name="T60" fmla="*/ 36 w 299"/>
                    <a:gd name="T61" fmla="*/ 98 h 779"/>
                    <a:gd name="T62" fmla="*/ 39 w 299"/>
                    <a:gd name="T63" fmla="*/ 82 h 779"/>
                    <a:gd name="T64" fmla="*/ 40 w 299"/>
                    <a:gd name="T65" fmla="*/ 58 h 779"/>
                    <a:gd name="T66" fmla="*/ 43 w 299"/>
                    <a:gd name="T67" fmla="*/ 41 h 779"/>
                    <a:gd name="T68" fmla="*/ 43 w 299"/>
                    <a:gd name="T69" fmla="*/ 30 h 7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79">
                      <a:moveTo>
                        <a:pt x="169" y="120"/>
                      </a:moveTo>
                      <a:lnTo>
                        <a:pt x="161" y="22"/>
                      </a:lnTo>
                      <a:lnTo>
                        <a:pt x="198" y="0"/>
                      </a:lnTo>
                      <a:lnTo>
                        <a:pt x="261" y="22"/>
                      </a:lnTo>
                      <a:lnTo>
                        <a:pt x="278" y="80"/>
                      </a:lnTo>
                      <a:lnTo>
                        <a:pt x="268" y="181"/>
                      </a:lnTo>
                      <a:lnTo>
                        <a:pt x="245" y="294"/>
                      </a:lnTo>
                      <a:lnTo>
                        <a:pt x="212" y="387"/>
                      </a:lnTo>
                      <a:lnTo>
                        <a:pt x="209" y="436"/>
                      </a:lnTo>
                      <a:lnTo>
                        <a:pt x="223" y="492"/>
                      </a:lnTo>
                      <a:lnTo>
                        <a:pt x="261" y="561"/>
                      </a:lnTo>
                      <a:lnTo>
                        <a:pt x="290" y="647"/>
                      </a:lnTo>
                      <a:lnTo>
                        <a:pt x="299" y="681"/>
                      </a:lnTo>
                      <a:lnTo>
                        <a:pt x="299" y="706"/>
                      </a:lnTo>
                      <a:lnTo>
                        <a:pt x="278" y="728"/>
                      </a:lnTo>
                      <a:lnTo>
                        <a:pt x="227" y="728"/>
                      </a:lnTo>
                      <a:lnTo>
                        <a:pt x="158" y="745"/>
                      </a:lnTo>
                      <a:lnTo>
                        <a:pt x="101" y="770"/>
                      </a:lnTo>
                      <a:lnTo>
                        <a:pt x="78" y="779"/>
                      </a:lnTo>
                      <a:lnTo>
                        <a:pt x="49" y="772"/>
                      </a:lnTo>
                      <a:lnTo>
                        <a:pt x="21" y="757"/>
                      </a:lnTo>
                      <a:lnTo>
                        <a:pt x="0" y="736"/>
                      </a:lnTo>
                      <a:lnTo>
                        <a:pt x="34" y="696"/>
                      </a:lnTo>
                      <a:lnTo>
                        <a:pt x="85" y="685"/>
                      </a:lnTo>
                      <a:lnTo>
                        <a:pt x="150" y="657"/>
                      </a:lnTo>
                      <a:lnTo>
                        <a:pt x="212" y="650"/>
                      </a:lnTo>
                      <a:lnTo>
                        <a:pt x="219" y="616"/>
                      </a:lnTo>
                      <a:lnTo>
                        <a:pt x="209" y="547"/>
                      </a:lnTo>
                      <a:lnTo>
                        <a:pt x="165" y="481"/>
                      </a:lnTo>
                      <a:lnTo>
                        <a:pt x="143" y="439"/>
                      </a:lnTo>
                      <a:lnTo>
                        <a:pt x="143" y="390"/>
                      </a:lnTo>
                      <a:lnTo>
                        <a:pt x="154" y="327"/>
                      </a:lnTo>
                      <a:lnTo>
                        <a:pt x="158" y="232"/>
                      </a:lnTo>
                      <a:lnTo>
                        <a:pt x="169" y="161"/>
                      </a:lnTo>
                      <a:lnTo>
                        <a:pt x="169" y="1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22" name="Freeform 62"/>
                <p:cNvSpPr>
                  <a:spLocks/>
                </p:cNvSpPr>
                <p:nvPr/>
              </p:nvSpPr>
              <p:spPr bwMode="auto">
                <a:xfrm>
                  <a:off x="3376" y="1595"/>
                  <a:ext cx="100" cy="330"/>
                </a:xfrm>
                <a:custGeom>
                  <a:avLst/>
                  <a:gdLst>
                    <a:gd name="T0" fmla="*/ 24 w 199"/>
                    <a:gd name="T1" fmla="*/ 53 h 661"/>
                    <a:gd name="T2" fmla="*/ 21 w 199"/>
                    <a:gd name="T3" fmla="*/ 21 h 661"/>
                    <a:gd name="T4" fmla="*/ 21 w 199"/>
                    <a:gd name="T5" fmla="*/ 3 h 661"/>
                    <a:gd name="T6" fmla="*/ 31 w 199"/>
                    <a:gd name="T7" fmla="*/ 0 h 661"/>
                    <a:gd name="T8" fmla="*/ 45 w 199"/>
                    <a:gd name="T9" fmla="*/ 11 h 661"/>
                    <a:gd name="T10" fmla="*/ 50 w 199"/>
                    <a:gd name="T11" fmla="*/ 26 h 661"/>
                    <a:gd name="T12" fmla="*/ 45 w 199"/>
                    <a:gd name="T13" fmla="*/ 41 h 661"/>
                    <a:gd name="T14" fmla="*/ 42 w 199"/>
                    <a:gd name="T15" fmla="*/ 81 h 661"/>
                    <a:gd name="T16" fmla="*/ 39 w 199"/>
                    <a:gd name="T17" fmla="*/ 103 h 661"/>
                    <a:gd name="T18" fmla="*/ 43 w 199"/>
                    <a:gd name="T19" fmla="*/ 126 h 661"/>
                    <a:gd name="T20" fmla="*/ 42 w 199"/>
                    <a:gd name="T21" fmla="*/ 137 h 661"/>
                    <a:gd name="T22" fmla="*/ 31 w 199"/>
                    <a:gd name="T23" fmla="*/ 151 h 661"/>
                    <a:gd name="T24" fmla="*/ 23 w 199"/>
                    <a:gd name="T25" fmla="*/ 163 h 661"/>
                    <a:gd name="T26" fmla="*/ 10 w 199"/>
                    <a:gd name="T27" fmla="*/ 165 h 661"/>
                    <a:gd name="T28" fmla="*/ 0 w 199"/>
                    <a:gd name="T29" fmla="*/ 158 h 661"/>
                    <a:gd name="T30" fmla="*/ 2 w 199"/>
                    <a:gd name="T31" fmla="*/ 149 h 661"/>
                    <a:gd name="T32" fmla="*/ 13 w 199"/>
                    <a:gd name="T33" fmla="*/ 137 h 661"/>
                    <a:gd name="T34" fmla="*/ 23 w 199"/>
                    <a:gd name="T35" fmla="*/ 128 h 661"/>
                    <a:gd name="T36" fmla="*/ 27 w 199"/>
                    <a:gd name="T37" fmla="*/ 115 h 661"/>
                    <a:gd name="T38" fmla="*/ 28 w 199"/>
                    <a:gd name="T39" fmla="*/ 99 h 661"/>
                    <a:gd name="T40" fmla="*/ 28 w 199"/>
                    <a:gd name="T41" fmla="*/ 81 h 661"/>
                    <a:gd name="T42" fmla="*/ 25 w 199"/>
                    <a:gd name="T43" fmla="*/ 64 h 661"/>
                    <a:gd name="T44" fmla="*/ 24 w 199"/>
                    <a:gd name="T45" fmla="*/ 53 h 6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9" h="661">
                      <a:moveTo>
                        <a:pt x="96" y="212"/>
                      </a:moveTo>
                      <a:lnTo>
                        <a:pt x="83" y="85"/>
                      </a:lnTo>
                      <a:lnTo>
                        <a:pt x="83" y="14"/>
                      </a:lnTo>
                      <a:lnTo>
                        <a:pt x="121" y="0"/>
                      </a:lnTo>
                      <a:lnTo>
                        <a:pt x="179" y="45"/>
                      </a:lnTo>
                      <a:lnTo>
                        <a:pt x="199" y="105"/>
                      </a:lnTo>
                      <a:lnTo>
                        <a:pt x="179" y="165"/>
                      </a:lnTo>
                      <a:lnTo>
                        <a:pt x="165" y="325"/>
                      </a:lnTo>
                      <a:lnTo>
                        <a:pt x="156" y="414"/>
                      </a:lnTo>
                      <a:lnTo>
                        <a:pt x="170" y="506"/>
                      </a:lnTo>
                      <a:lnTo>
                        <a:pt x="165" y="550"/>
                      </a:lnTo>
                      <a:lnTo>
                        <a:pt x="121" y="604"/>
                      </a:lnTo>
                      <a:lnTo>
                        <a:pt x="89" y="653"/>
                      </a:lnTo>
                      <a:lnTo>
                        <a:pt x="40" y="661"/>
                      </a:lnTo>
                      <a:lnTo>
                        <a:pt x="0" y="632"/>
                      </a:lnTo>
                      <a:lnTo>
                        <a:pt x="7" y="597"/>
                      </a:lnTo>
                      <a:lnTo>
                        <a:pt x="52" y="548"/>
                      </a:lnTo>
                      <a:lnTo>
                        <a:pt x="90" y="515"/>
                      </a:lnTo>
                      <a:lnTo>
                        <a:pt x="105" y="463"/>
                      </a:lnTo>
                      <a:lnTo>
                        <a:pt x="110" y="399"/>
                      </a:lnTo>
                      <a:lnTo>
                        <a:pt x="112" y="325"/>
                      </a:lnTo>
                      <a:lnTo>
                        <a:pt x="98" y="257"/>
                      </a:lnTo>
                      <a:lnTo>
                        <a:pt x="96" y="2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grpSp>
          <p:grpSp>
            <p:nvGrpSpPr>
              <p:cNvPr id="10" name="Group 63"/>
              <p:cNvGrpSpPr>
                <a:grpSpLocks/>
              </p:cNvGrpSpPr>
              <p:nvPr/>
            </p:nvGrpSpPr>
            <p:grpSpPr bwMode="auto">
              <a:xfrm>
                <a:off x="2569" y="1412"/>
                <a:ext cx="608" cy="845"/>
                <a:chOff x="2569" y="1412"/>
                <a:chExt cx="608" cy="845"/>
              </a:xfrm>
            </p:grpSpPr>
            <p:sp>
              <p:nvSpPr>
                <p:cNvPr id="11" name="Freeform 64"/>
                <p:cNvSpPr>
                  <a:spLocks/>
                </p:cNvSpPr>
                <p:nvPr/>
              </p:nvSpPr>
              <p:spPr bwMode="auto">
                <a:xfrm>
                  <a:off x="2569" y="1412"/>
                  <a:ext cx="254" cy="205"/>
                </a:xfrm>
                <a:custGeom>
                  <a:avLst/>
                  <a:gdLst>
                    <a:gd name="T0" fmla="*/ 86 w 506"/>
                    <a:gd name="T1" fmla="*/ 48 h 409"/>
                    <a:gd name="T2" fmla="*/ 79 w 506"/>
                    <a:gd name="T3" fmla="*/ 31 h 409"/>
                    <a:gd name="T4" fmla="*/ 68 w 506"/>
                    <a:gd name="T5" fmla="*/ 19 h 409"/>
                    <a:gd name="T6" fmla="*/ 58 w 506"/>
                    <a:gd name="T7" fmla="*/ 11 h 409"/>
                    <a:gd name="T8" fmla="*/ 47 w 506"/>
                    <a:gd name="T9" fmla="*/ 6 h 409"/>
                    <a:gd name="T10" fmla="*/ 34 w 506"/>
                    <a:gd name="T11" fmla="*/ 0 h 409"/>
                    <a:gd name="T12" fmla="*/ 19 w 506"/>
                    <a:gd name="T13" fmla="*/ 2 h 409"/>
                    <a:gd name="T14" fmla="*/ 11 w 506"/>
                    <a:gd name="T15" fmla="*/ 11 h 409"/>
                    <a:gd name="T16" fmla="*/ 2 w 506"/>
                    <a:gd name="T17" fmla="*/ 28 h 409"/>
                    <a:gd name="T18" fmla="*/ 0 w 506"/>
                    <a:gd name="T19" fmla="*/ 44 h 409"/>
                    <a:gd name="T20" fmla="*/ 2 w 506"/>
                    <a:gd name="T21" fmla="*/ 63 h 409"/>
                    <a:gd name="T22" fmla="*/ 8 w 506"/>
                    <a:gd name="T23" fmla="*/ 81 h 409"/>
                    <a:gd name="T24" fmla="*/ 16 w 506"/>
                    <a:gd name="T25" fmla="*/ 92 h 409"/>
                    <a:gd name="T26" fmla="*/ 33 w 506"/>
                    <a:gd name="T27" fmla="*/ 99 h 409"/>
                    <a:gd name="T28" fmla="*/ 48 w 506"/>
                    <a:gd name="T29" fmla="*/ 103 h 409"/>
                    <a:gd name="T30" fmla="*/ 64 w 506"/>
                    <a:gd name="T31" fmla="*/ 103 h 409"/>
                    <a:gd name="T32" fmla="*/ 75 w 506"/>
                    <a:gd name="T33" fmla="*/ 99 h 409"/>
                    <a:gd name="T34" fmla="*/ 85 w 506"/>
                    <a:gd name="T35" fmla="*/ 91 h 409"/>
                    <a:gd name="T36" fmla="*/ 90 w 506"/>
                    <a:gd name="T37" fmla="*/ 76 h 409"/>
                    <a:gd name="T38" fmla="*/ 90 w 506"/>
                    <a:gd name="T39" fmla="*/ 65 h 409"/>
                    <a:gd name="T40" fmla="*/ 91 w 506"/>
                    <a:gd name="T41" fmla="*/ 60 h 409"/>
                    <a:gd name="T42" fmla="*/ 108 w 506"/>
                    <a:gd name="T43" fmla="*/ 62 h 409"/>
                    <a:gd name="T44" fmla="*/ 122 w 506"/>
                    <a:gd name="T45" fmla="*/ 63 h 409"/>
                    <a:gd name="T46" fmla="*/ 128 w 506"/>
                    <a:gd name="T47" fmla="*/ 60 h 409"/>
                    <a:gd name="T48" fmla="*/ 128 w 506"/>
                    <a:gd name="T49" fmla="*/ 53 h 409"/>
                    <a:gd name="T50" fmla="*/ 118 w 506"/>
                    <a:gd name="T51" fmla="*/ 46 h 409"/>
                    <a:gd name="T52" fmla="*/ 109 w 506"/>
                    <a:gd name="T53" fmla="*/ 50 h 409"/>
                    <a:gd name="T54" fmla="*/ 96 w 506"/>
                    <a:gd name="T55" fmla="*/ 49 h 409"/>
                    <a:gd name="T56" fmla="*/ 86 w 506"/>
                    <a:gd name="T57" fmla="*/ 48 h 4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06" h="409">
                      <a:moveTo>
                        <a:pt x="343" y="189"/>
                      </a:moveTo>
                      <a:lnTo>
                        <a:pt x="314" y="124"/>
                      </a:lnTo>
                      <a:lnTo>
                        <a:pt x="270" y="75"/>
                      </a:lnTo>
                      <a:lnTo>
                        <a:pt x="229" y="44"/>
                      </a:lnTo>
                      <a:lnTo>
                        <a:pt x="185" y="22"/>
                      </a:lnTo>
                      <a:lnTo>
                        <a:pt x="136" y="0"/>
                      </a:lnTo>
                      <a:lnTo>
                        <a:pt x="76" y="8"/>
                      </a:lnTo>
                      <a:lnTo>
                        <a:pt x="43" y="44"/>
                      </a:lnTo>
                      <a:lnTo>
                        <a:pt x="5" y="111"/>
                      </a:lnTo>
                      <a:lnTo>
                        <a:pt x="0" y="173"/>
                      </a:lnTo>
                      <a:lnTo>
                        <a:pt x="7" y="251"/>
                      </a:lnTo>
                      <a:lnTo>
                        <a:pt x="32" y="324"/>
                      </a:lnTo>
                      <a:lnTo>
                        <a:pt x="63" y="366"/>
                      </a:lnTo>
                      <a:lnTo>
                        <a:pt x="129" y="396"/>
                      </a:lnTo>
                      <a:lnTo>
                        <a:pt x="192" y="409"/>
                      </a:lnTo>
                      <a:lnTo>
                        <a:pt x="254" y="409"/>
                      </a:lnTo>
                      <a:lnTo>
                        <a:pt x="299" y="396"/>
                      </a:lnTo>
                      <a:lnTo>
                        <a:pt x="339" y="362"/>
                      </a:lnTo>
                      <a:lnTo>
                        <a:pt x="356" y="304"/>
                      </a:lnTo>
                      <a:lnTo>
                        <a:pt x="356" y="260"/>
                      </a:lnTo>
                      <a:lnTo>
                        <a:pt x="363" y="237"/>
                      </a:lnTo>
                      <a:lnTo>
                        <a:pt x="428" y="247"/>
                      </a:lnTo>
                      <a:lnTo>
                        <a:pt x="485" y="251"/>
                      </a:lnTo>
                      <a:lnTo>
                        <a:pt x="506" y="237"/>
                      </a:lnTo>
                      <a:lnTo>
                        <a:pt x="506" y="211"/>
                      </a:lnTo>
                      <a:lnTo>
                        <a:pt x="470" y="182"/>
                      </a:lnTo>
                      <a:lnTo>
                        <a:pt x="432" y="197"/>
                      </a:lnTo>
                      <a:lnTo>
                        <a:pt x="383" y="195"/>
                      </a:lnTo>
                      <a:lnTo>
                        <a:pt x="343" y="18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12" name="Freeform 65"/>
                <p:cNvSpPr>
                  <a:spLocks/>
                </p:cNvSpPr>
                <p:nvPr/>
              </p:nvSpPr>
              <p:spPr bwMode="auto">
                <a:xfrm>
                  <a:off x="2693" y="1620"/>
                  <a:ext cx="209" cy="326"/>
                </a:xfrm>
                <a:custGeom>
                  <a:avLst/>
                  <a:gdLst>
                    <a:gd name="T0" fmla="*/ 8 w 417"/>
                    <a:gd name="T1" fmla="*/ 5 h 653"/>
                    <a:gd name="T2" fmla="*/ 15 w 417"/>
                    <a:gd name="T3" fmla="*/ 1 h 653"/>
                    <a:gd name="T4" fmla="*/ 29 w 417"/>
                    <a:gd name="T5" fmla="*/ 0 h 653"/>
                    <a:gd name="T6" fmla="*/ 42 w 417"/>
                    <a:gd name="T7" fmla="*/ 2 h 653"/>
                    <a:gd name="T8" fmla="*/ 58 w 417"/>
                    <a:gd name="T9" fmla="*/ 10 h 653"/>
                    <a:gd name="T10" fmla="*/ 72 w 417"/>
                    <a:gd name="T11" fmla="*/ 23 h 653"/>
                    <a:gd name="T12" fmla="*/ 86 w 417"/>
                    <a:gd name="T13" fmla="*/ 40 h 653"/>
                    <a:gd name="T14" fmla="*/ 95 w 417"/>
                    <a:gd name="T15" fmla="*/ 59 h 653"/>
                    <a:gd name="T16" fmla="*/ 101 w 417"/>
                    <a:gd name="T17" fmla="*/ 78 h 653"/>
                    <a:gd name="T18" fmla="*/ 103 w 417"/>
                    <a:gd name="T19" fmla="*/ 97 h 653"/>
                    <a:gd name="T20" fmla="*/ 105 w 417"/>
                    <a:gd name="T21" fmla="*/ 116 h 653"/>
                    <a:gd name="T22" fmla="*/ 101 w 417"/>
                    <a:gd name="T23" fmla="*/ 133 h 653"/>
                    <a:gd name="T24" fmla="*/ 97 w 417"/>
                    <a:gd name="T25" fmla="*/ 147 h 653"/>
                    <a:gd name="T26" fmla="*/ 90 w 417"/>
                    <a:gd name="T27" fmla="*/ 155 h 653"/>
                    <a:gd name="T28" fmla="*/ 76 w 417"/>
                    <a:gd name="T29" fmla="*/ 161 h 653"/>
                    <a:gd name="T30" fmla="*/ 58 w 417"/>
                    <a:gd name="T31" fmla="*/ 163 h 653"/>
                    <a:gd name="T32" fmla="*/ 48 w 417"/>
                    <a:gd name="T33" fmla="*/ 159 h 653"/>
                    <a:gd name="T34" fmla="*/ 38 w 417"/>
                    <a:gd name="T35" fmla="*/ 155 h 653"/>
                    <a:gd name="T36" fmla="*/ 31 w 417"/>
                    <a:gd name="T37" fmla="*/ 145 h 653"/>
                    <a:gd name="T38" fmla="*/ 29 w 417"/>
                    <a:gd name="T39" fmla="*/ 133 h 653"/>
                    <a:gd name="T40" fmla="*/ 28 w 417"/>
                    <a:gd name="T41" fmla="*/ 119 h 653"/>
                    <a:gd name="T42" fmla="*/ 31 w 417"/>
                    <a:gd name="T43" fmla="*/ 109 h 653"/>
                    <a:gd name="T44" fmla="*/ 35 w 417"/>
                    <a:gd name="T45" fmla="*/ 94 h 653"/>
                    <a:gd name="T46" fmla="*/ 33 w 417"/>
                    <a:gd name="T47" fmla="*/ 84 h 653"/>
                    <a:gd name="T48" fmla="*/ 31 w 417"/>
                    <a:gd name="T49" fmla="*/ 75 h 653"/>
                    <a:gd name="T50" fmla="*/ 25 w 417"/>
                    <a:gd name="T51" fmla="*/ 63 h 653"/>
                    <a:gd name="T52" fmla="*/ 16 w 417"/>
                    <a:gd name="T53" fmla="*/ 54 h 653"/>
                    <a:gd name="T54" fmla="*/ 6 w 417"/>
                    <a:gd name="T55" fmla="*/ 43 h 653"/>
                    <a:gd name="T56" fmla="*/ 2 w 417"/>
                    <a:gd name="T57" fmla="*/ 33 h 653"/>
                    <a:gd name="T58" fmla="*/ 0 w 417"/>
                    <a:gd name="T59" fmla="*/ 24 h 653"/>
                    <a:gd name="T60" fmla="*/ 1 w 417"/>
                    <a:gd name="T61" fmla="*/ 14 h 653"/>
                    <a:gd name="T62" fmla="*/ 8 w 417"/>
                    <a:gd name="T63" fmla="*/ 5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653">
                      <a:moveTo>
                        <a:pt x="31" y="22"/>
                      </a:moveTo>
                      <a:lnTo>
                        <a:pt x="60" y="6"/>
                      </a:lnTo>
                      <a:lnTo>
                        <a:pt x="114" y="0"/>
                      </a:lnTo>
                      <a:lnTo>
                        <a:pt x="167" y="11"/>
                      </a:lnTo>
                      <a:lnTo>
                        <a:pt x="229" y="40"/>
                      </a:lnTo>
                      <a:lnTo>
                        <a:pt x="287" y="93"/>
                      </a:lnTo>
                      <a:lnTo>
                        <a:pt x="343" y="160"/>
                      </a:lnTo>
                      <a:lnTo>
                        <a:pt x="379" y="237"/>
                      </a:lnTo>
                      <a:lnTo>
                        <a:pt x="403" y="313"/>
                      </a:lnTo>
                      <a:lnTo>
                        <a:pt x="410" y="391"/>
                      </a:lnTo>
                      <a:lnTo>
                        <a:pt x="417" y="464"/>
                      </a:lnTo>
                      <a:lnTo>
                        <a:pt x="403" y="533"/>
                      </a:lnTo>
                      <a:lnTo>
                        <a:pt x="387" y="589"/>
                      </a:lnTo>
                      <a:lnTo>
                        <a:pt x="358" y="620"/>
                      </a:lnTo>
                      <a:lnTo>
                        <a:pt x="301" y="647"/>
                      </a:lnTo>
                      <a:lnTo>
                        <a:pt x="229" y="653"/>
                      </a:lnTo>
                      <a:lnTo>
                        <a:pt x="189" y="638"/>
                      </a:lnTo>
                      <a:lnTo>
                        <a:pt x="152" y="620"/>
                      </a:lnTo>
                      <a:lnTo>
                        <a:pt x="123" y="582"/>
                      </a:lnTo>
                      <a:lnTo>
                        <a:pt x="114" y="534"/>
                      </a:lnTo>
                      <a:lnTo>
                        <a:pt x="109" y="478"/>
                      </a:lnTo>
                      <a:lnTo>
                        <a:pt x="123" y="436"/>
                      </a:lnTo>
                      <a:lnTo>
                        <a:pt x="138" y="376"/>
                      </a:lnTo>
                      <a:lnTo>
                        <a:pt x="130" y="336"/>
                      </a:lnTo>
                      <a:lnTo>
                        <a:pt x="121" y="300"/>
                      </a:lnTo>
                      <a:lnTo>
                        <a:pt x="100" y="253"/>
                      </a:lnTo>
                      <a:lnTo>
                        <a:pt x="63" y="217"/>
                      </a:lnTo>
                      <a:lnTo>
                        <a:pt x="23" y="175"/>
                      </a:lnTo>
                      <a:lnTo>
                        <a:pt x="7" y="135"/>
                      </a:lnTo>
                      <a:lnTo>
                        <a:pt x="0" y="98"/>
                      </a:lnTo>
                      <a:lnTo>
                        <a:pt x="2" y="57"/>
                      </a:lnTo>
                      <a:lnTo>
                        <a:pt x="31" y="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13" name="Freeform 66"/>
                <p:cNvSpPr>
                  <a:spLocks/>
                </p:cNvSpPr>
                <p:nvPr/>
              </p:nvSpPr>
              <p:spPr bwMode="auto">
                <a:xfrm>
                  <a:off x="2613" y="1650"/>
                  <a:ext cx="153" cy="324"/>
                </a:xfrm>
                <a:custGeom>
                  <a:avLst/>
                  <a:gdLst>
                    <a:gd name="T0" fmla="*/ 33 w 305"/>
                    <a:gd name="T1" fmla="*/ 17 h 647"/>
                    <a:gd name="T2" fmla="*/ 41 w 305"/>
                    <a:gd name="T3" fmla="*/ 6 h 647"/>
                    <a:gd name="T4" fmla="*/ 48 w 305"/>
                    <a:gd name="T5" fmla="*/ 0 h 647"/>
                    <a:gd name="T6" fmla="*/ 55 w 305"/>
                    <a:gd name="T7" fmla="*/ 8 h 647"/>
                    <a:gd name="T8" fmla="*/ 61 w 305"/>
                    <a:gd name="T9" fmla="*/ 19 h 647"/>
                    <a:gd name="T10" fmla="*/ 58 w 305"/>
                    <a:gd name="T11" fmla="*/ 26 h 647"/>
                    <a:gd name="T12" fmla="*/ 48 w 305"/>
                    <a:gd name="T13" fmla="*/ 41 h 647"/>
                    <a:gd name="T14" fmla="*/ 33 w 305"/>
                    <a:gd name="T15" fmla="*/ 55 h 647"/>
                    <a:gd name="T16" fmla="*/ 23 w 305"/>
                    <a:gd name="T17" fmla="*/ 69 h 647"/>
                    <a:gd name="T18" fmla="*/ 17 w 305"/>
                    <a:gd name="T19" fmla="*/ 80 h 647"/>
                    <a:gd name="T20" fmla="*/ 19 w 305"/>
                    <a:gd name="T21" fmla="*/ 87 h 647"/>
                    <a:gd name="T22" fmla="*/ 22 w 305"/>
                    <a:gd name="T23" fmla="*/ 90 h 647"/>
                    <a:gd name="T24" fmla="*/ 31 w 305"/>
                    <a:gd name="T25" fmla="*/ 92 h 647"/>
                    <a:gd name="T26" fmla="*/ 44 w 305"/>
                    <a:gd name="T27" fmla="*/ 95 h 647"/>
                    <a:gd name="T28" fmla="*/ 57 w 305"/>
                    <a:gd name="T29" fmla="*/ 100 h 647"/>
                    <a:gd name="T30" fmla="*/ 64 w 305"/>
                    <a:gd name="T31" fmla="*/ 106 h 647"/>
                    <a:gd name="T32" fmla="*/ 71 w 305"/>
                    <a:gd name="T33" fmla="*/ 113 h 647"/>
                    <a:gd name="T34" fmla="*/ 73 w 305"/>
                    <a:gd name="T35" fmla="*/ 120 h 647"/>
                    <a:gd name="T36" fmla="*/ 77 w 305"/>
                    <a:gd name="T37" fmla="*/ 126 h 647"/>
                    <a:gd name="T38" fmla="*/ 68 w 305"/>
                    <a:gd name="T39" fmla="*/ 129 h 647"/>
                    <a:gd name="T40" fmla="*/ 57 w 305"/>
                    <a:gd name="T41" fmla="*/ 139 h 647"/>
                    <a:gd name="T42" fmla="*/ 50 w 305"/>
                    <a:gd name="T43" fmla="*/ 150 h 647"/>
                    <a:gd name="T44" fmla="*/ 49 w 305"/>
                    <a:gd name="T45" fmla="*/ 159 h 647"/>
                    <a:gd name="T46" fmla="*/ 44 w 305"/>
                    <a:gd name="T47" fmla="*/ 162 h 647"/>
                    <a:gd name="T48" fmla="*/ 38 w 305"/>
                    <a:gd name="T49" fmla="*/ 157 h 647"/>
                    <a:gd name="T50" fmla="*/ 37 w 305"/>
                    <a:gd name="T51" fmla="*/ 150 h 647"/>
                    <a:gd name="T52" fmla="*/ 42 w 305"/>
                    <a:gd name="T53" fmla="*/ 136 h 647"/>
                    <a:gd name="T54" fmla="*/ 50 w 305"/>
                    <a:gd name="T55" fmla="*/ 125 h 647"/>
                    <a:gd name="T56" fmla="*/ 59 w 305"/>
                    <a:gd name="T57" fmla="*/ 119 h 647"/>
                    <a:gd name="T58" fmla="*/ 57 w 305"/>
                    <a:gd name="T59" fmla="*/ 113 h 647"/>
                    <a:gd name="T60" fmla="*/ 43 w 305"/>
                    <a:gd name="T61" fmla="*/ 106 h 647"/>
                    <a:gd name="T62" fmla="*/ 26 w 305"/>
                    <a:gd name="T63" fmla="*/ 104 h 647"/>
                    <a:gd name="T64" fmla="*/ 11 w 305"/>
                    <a:gd name="T65" fmla="*/ 101 h 647"/>
                    <a:gd name="T66" fmla="*/ 4 w 305"/>
                    <a:gd name="T67" fmla="*/ 99 h 647"/>
                    <a:gd name="T68" fmla="*/ 2 w 305"/>
                    <a:gd name="T69" fmla="*/ 92 h 647"/>
                    <a:gd name="T70" fmla="*/ 0 w 305"/>
                    <a:gd name="T71" fmla="*/ 86 h 647"/>
                    <a:gd name="T72" fmla="*/ 1 w 305"/>
                    <a:gd name="T73" fmla="*/ 76 h 647"/>
                    <a:gd name="T74" fmla="*/ 8 w 305"/>
                    <a:gd name="T75" fmla="*/ 60 h 647"/>
                    <a:gd name="T76" fmla="*/ 15 w 305"/>
                    <a:gd name="T77" fmla="*/ 43 h 647"/>
                    <a:gd name="T78" fmla="*/ 24 w 305"/>
                    <a:gd name="T79" fmla="*/ 29 h 647"/>
                    <a:gd name="T80" fmla="*/ 33 w 305"/>
                    <a:gd name="T81" fmla="*/ 17 h 6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05" h="647">
                      <a:moveTo>
                        <a:pt x="131" y="66"/>
                      </a:moveTo>
                      <a:lnTo>
                        <a:pt x="162" y="24"/>
                      </a:lnTo>
                      <a:lnTo>
                        <a:pt x="189" y="0"/>
                      </a:lnTo>
                      <a:lnTo>
                        <a:pt x="220" y="29"/>
                      </a:lnTo>
                      <a:lnTo>
                        <a:pt x="241" y="73"/>
                      </a:lnTo>
                      <a:lnTo>
                        <a:pt x="232" y="102"/>
                      </a:lnTo>
                      <a:lnTo>
                        <a:pt x="189" y="162"/>
                      </a:lnTo>
                      <a:lnTo>
                        <a:pt x="131" y="217"/>
                      </a:lnTo>
                      <a:lnTo>
                        <a:pt x="89" y="273"/>
                      </a:lnTo>
                      <a:lnTo>
                        <a:pt x="67" y="318"/>
                      </a:lnTo>
                      <a:lnTo>
                        <a:pt x="73" y="345"/>
                      </a:lnTo>
                      <a:lnTo>
                        <a:pt x="87" y="358"/>
                      </a:lnTo>
                      <a:lnTo>
                        <a:pt x="123" y="365"/>
                      </a:lnTo>
                      <a:lnTo>
                        <a:pt x="176" y="378"/>
                      </a:lnTo>
                      <a:lnTo>
                        <a:pt x="225" y="400"/>
                      </a:lnTo>
                      <a:lnTo>
                        <a:pt x="256" y="424"/>
                      </a:lnTo>
                      <a:lnTo>
                        <a:pt x="283" y="449"/>
                      </a:lnTo>
                      <a:lnTo>
                        <a:pt x="292" y="480"/>
                      </a:lnTo>
                      <a:lnTo>
                        <a:pt x="305" y="502"/>
                      </a:lnTo>
                      <a:lnTo>
                        <a:pt x="271" y="516"/>
                      </a:lnTo>
                      <a:lnTo>
                        <a:pt x="225" y="556"/>
                      </a:lnTo>
                      <a:lnTo>
                        <a:pt x="198" y="600"/>
                      </a:lnTo>
                      <a:lnTo>
                        <a:pt x="196" y="636"/>
                      </a:lnTo>
                      <a:lnTo>
                        <a:pt x="174" y="647"/>
                      </a:lnTo>
                      <a:lnTo>
                        <a:pt x="152" y="625"/>
                      </a:lnTo>
                      <a:lnTo>
                        <a:pt x="145" y="598"/>
                      </a:lnTo>
                      <a:lnTo>
                        <a:pt x="167" y="542"/>
                      </a:lnTo>
                      <a:lnTo>
                        <a:pt x="198" y="498"/>
                      </a:lnTo>
                      <a:lnTo>
                        <a:pt x="234" y="473"/>
                      </a:lnTo>
                      <a:lnTo>
                        <a:pt x="225" y="449"/>
                      </a:lnTo>
                      <a:lnTo>
                        <a:pt x="169" y="422"/>
                      </a:lnTo>
                      <a:lnTo>
                        <a:pt x="102" y="415"/>
                      </a:lnTo>
                      <a:lnTo>
                        <a:pt x="43" y="402"/>
                      </a:lnTo>
                      <a:lnTo>
                        <a:pt x="16" y="393"/>
                      </a:lnTo>
                      <a:lnTo>
                        <a:pt x="7" y="367"/>
                      </a:lnTo>
                      <a:lnTo>
                        <a:pt x="0" y="344"/>
                      </a:lnTo>
                      <a:lnTo>
                        <a:pt x="2" y="304"/>
                      </a:lnTo>
                      <a:lnTo>
                        <a:pt x="31" y="238"/>
                      </a:lnTo>
                      <a:lnTo>
                        <a:pt x="60" y="169"/>
                      </a:lnTo>
                      <a:lnTo>
                        <a:pt x="96" y="113"/>
                      </a:lnTo>
                      <a:lnTo>
                        <a:pt x="131" y="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14" name="Freeform 67"/>
                <p:cNvSpPr>
                  <a:spLocks/>
                </p:cNvSpPr>
                <p:nvPr/>
              </p:nvSpPr>
              <p:spPr bwMode="auto">
                <a:xfrm>
                  <a:off x="2746" y="1627"/>
                  <a:ext cx="431" cy="112"/>
                </a:xfrm>
                <a:custGeom>
                  <a:avLst/>
                  <a:gdLst>
                    <a:gd name="T0" fmla="*/ 11 w 863"/>
                    <a:gd name="T1" fmla="*/ 0 h 225"/>
                    <a:gd name="T2" fmla="*/ 38 w 863"/>
                    <a:gd name="T3" fmla="*/ 5 h 225"/>
                    <a:gd name="T4" fmla="*/ 68 w 863"/>
                    <a:gd name="T5" fmla="*/ 20 h 225"/>
                    <a:gd name="T6" fmla="*/ 92 w 863"/>
                    <a:gd name="T7" fmla="*/ 32 h 225"/>
                    <a:gd name="T8" fmla="*/ 110 w 863"/>
                    <a:gd name="T9" fmla="*/ 39 h 225"/>
                    <a:gd name="T10" fmla="*/ 129 w 863"/>
                    <a:gd name="T11" fmla="*/ 42 h 225"/>
                    <a:gd name="T12" fmla="*/ 157 w 863"/>
                    <a:gd name="T13" fmla="*/ 39 h 225"/>
                    <a:gd name="T14" fmla="*/ 171 w 863"/>
                    <a:gd name="T15" fmla="*/ 29 h 225"/>
                    <a:gd name="T16" fmla="*/ 185 w 863"/>
                    <a:gd name="T17" fmla="*/ 20 h 225"/>
                    <a:gd name="T18" fmla="*/ 194 w 863"/>
                    <a:gd name="T19" fmla="*/ 15 h 225"/>
                    <a:gd name="T20" fmla="*/ 208 w 863"/>
                    <a:gd name="T21" fmla="*/ 9 h 225"/>
                    <a:gd name="T22" fmla="*/ 214 w 863"/>
                    <a:gd name="T23" fmla="*/ 13 h 225"/>
                    <a:gd name="T24" fmla="*/ 215 w 863"/>
                    <a:gd name="T25" fmla="*/ 35 h 225"/>
                    <a:gd name="T26" fmla="*/ 203 w 863"/>
                    <a:gd name="T27" fmla="*/ 47 h 225"/>
                    <a:gd name="T28" fmla="*/ 187 w 863"/>
                    <a:gd name="T29" fmla="*/ 51 h 225"/>
                    <a:gd name="T30" fmla="*/ 165 w 863"/>
                    <a:gd name="T31" fmla="*/ 51 h 225"/>
                    <a:gd name="T32" fmla="*/ 141 w 863"/>
                    <a:gd name="T33" fmla="*/ 54 h 225"/>
                    <a:gd name="T34" fmla="*/ 112 w 863"/>
                    <a:gd name="T35" fmla="*/ 56 h 225"/>
                    <a:gd name="T36" fmla="*/ 94 w 863"/>
                    <a:gd name="T37" fmla="*/ 56 h 225"/>
                    <a:gd name="T38" fmla="*/ 84 w 863"/>
                    <a:gd name="T39" fmla="*/ 51 h 225"/>
                    <a:gd name="T40" fmla="*/ 63 w 863"/>
                    <a:gd name="T41" fmla="*/ 41 h 225"/>
                    <a:gd name="T42" fmla="*/ 42 w 863"/>
                    <a:gd name="T43" fmla="*/ 34 h 225"/>
                    <a:gd name="T44" fmla="*/ 21 w 863"/>
                    <a:gd name="T45" fmla="*/ 32 h 225"/>
                    <a:gd name="T46" fmla="*/ 0 w 863"/>
                    <a:gd name="T47" fmla="*/ 20 h 225"/>
                    <a:gd name="T48" fmla="*/ 1 w 863"/>
                    <a:gd name="T49" fmla="*/ 11 h 225"/>
                    <a:gd name="T50" fmla="*/ 11 w 863"/>
                    <a:gd name="T51" fmla="*/ 0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63" h="225">
                      <a:moveTo>
                        <a:pt x="47" y="0"/>
                      </a:moveTo>
                      <a:lnTo>
                        <a:pt x="154" y="22"/>
                      </a:lnTo>
                      <a:lnTo>
                        <a:pt x="273" y="82"/>
                      </a:lnTo>
                      <a:lnTo>
                        <a:pt x="371" y="131"/>
                      </a:lnTo>
                      <a:lnTo>
                        <a:pt x="441" y="156"/>
                      </a:lnTo>
                      <a:lnTo>
                        <a:pt x="518" y="169"/>
                      </a:lnTo>
                      <a:lnTo>
                        <a:pt x="629" y="156"/>
                      </a:lnTo>
                      <a:lnTo>
                        <a:pt x="687" y="118"/>
                      </a:lnTo>
                      <a:lnTo>
                        <a:pt x="743" y="82"/>
                      </a:lnTo>
                      <a:lnTo>
                        <a:pt x="776" y="60"/>
                      </a:lnTo>
                      <a:lnTo>
                        <a:pt x="832" y="36"/>
                      </a:lnTo>
                      <a:lnTo>
                        <a:pt x="856" y="53"/>
                      </a:lnTo>
                      <a:lnTo>
                        <a:pt x="863" y="142"/>
                      </a:lnTo>
                      <a:lnTo>
                        <a:pt x="814" y="191"/>
                      </a:lnTo>
                      <a:lnTo>
                        <a:pt x="750" y="205"/>
                      </a:lnTo>
                      <a:lnTo>
                        <a:pt x="663" y="205"/>
                      </a:lnTo>
                      <a:lnTo>
                        <a:pt x="567" y="218"/>
                      </a:lnTo>
                      <a:lnTo>
                        <a:pt x="449" y="225"/>
                      </a:lnTo>
                      <a:lnTo>
                        <a:pt x="378" y="225"/>
                      </a:lnTo>
                      <a:lnTo>
                        <a:pt x="338" y="204"/>
                      </a:lnTo>
                      <a:lnTo>
                        <a:pt x="253" y="164"/>
                      </a:lnTo>
                      <a:lnTo>
                        <a:pt x="169" y="138"/>
                      </a:lnTo>
                      <a:lnTo>
                        <a:pt x="84" y="131"/>
                      </a:lnTo>
                      <a:lnTo>
                        <a:pt x="0" y="80"/>
                      </a:lnTo>
                      <a:lnTo>
                        <a:pt x="6" y="46"/>
                      </a:lnTo>
                      <a:lnTo>
                        <a:pt x="4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15" name="Freeform 68"/>
                <p:cNvSpPr>
                  <a:spLocks/>
                </p:cNvSpPr>
                <p:nvPr/>
              </p:nvSpPr>
              <p:spPr bwMode="auto">
                <a:xfrm>
                  <a:off x="2814" y="1855"/>
                  <a:ext cx="180" cy="402"/>
                </a:xfrm>
                <a:custGeom>
                  <a:avLst/>
                  <a:gdLst>
                    <a:gd name="T0" fmla="*/ 11 w 362"/>
                    <a:gd name="T1" fmla="*/ 32 h 803"/>
                    <a:gd name="T2" fmla="*/ 0 w 362"/>
                    <a:gd name="T3" fmla="*/ 19 h 803"/>
                    <a:gd name="T4" fmla="*/ 7 w 362"/>
                    <a:gd name="T5" fmla="*/ 1 h 803"/>
                    <a:gd name="T6" fmla="*/ 20 w 362"/>
                    <a:gd name="T7" fmla="*/ 0 h 803"/>
                    <a:gd name="T8" fmla="*/ 32 w 362"/>
                    <a:gd name="T9" fmla="*/ 4 h 803"/>
                    <a:gd name="T10" fmla="*/ 36 w 362"/>
                    <a:gd name="T11" fmla="*/ 21 h 803"/>
                    <a:gd name="T12" fmla="*/ 42 w 362"/>
                    <a:gd name="T13" fmla="*/ 44 h 803"/>
                    <a:gd name="T14" fmla="*/ 44 w 362"/>
                    <a:gd name="T15" fmla="*/ 64 h 803"/>
                    <a:gd name="T16" fmla="*/ 45 w 362"/>
                    <a:gd name="T17" fmla="*/ 85 h 803"/>
                    <a:gd name="T18" fmla="*/ 42 w 362"/>
                    <a:gd name="T19" fmla="*/ 110 h 803"/>
                    <a:gd name="T20" fmla="*/ 41 w 362"/>
                    <a:gd name="T21" fmla="*/ 130 h 803"/>
                    <a:gd name="T22" fmla="*/ 40 w 362"/>
                    <a:gd name="T23" fmla="*/ 150 h 803"/>
                    <a:gd name="T24" fmla="*/ 38 w 362"/>
                    <a:gd name="T25" fmla="*/ 166 h 803"/>
                    <a:gd name="T26" fmla="*/ 40 w 362"/>
                    <a:gd name="T27" fmla="*/ 176 h 803"/>
                    <a:gd name="T28" fmla="*/ 44 w 362"/>
                    <a:gd name="T29" fmla="*/ 178 h 803"/>
                    <a:gd name="T30" fmla="*/ 52 w 362"/>
                    <a:gd name="T31" fmla="*/ 174 h 803"/>
                    <a:gd name="T32" fmla="*/ 63 w 362"/>
                    <a:gd name="T33" fmla="*/ 160 h 803"/>
                    <a:gd name="T34" fmla="*/ 73 w 362"/>
                    <a:gd name="T35" fmla="*/ 148 h 803"/>
                    <a:gd name="T36" fmla="*/ 81 w 362"/>
                    <a:gd name="T37" fmla="*/ 148 h 803"/>
                    <a:gd name="T38" fmla="*/ 85 w 362"/>
                    <a:gd name="T39" fmla="*/ 151 h 803"/>
                    <a:gd name="T40" fmla="*/ 86 w 362"/>
                    <a:gd name="T41" fmla="*/ 159 h 803"/>
                    <a:gd name="T42" fmla="*/ 90 w 362"/>
                    <a:gd name="T43" fmla="*/ 167 h 803"/>
                    <a:gd name="T44" fmla="*/ 81 w 362"/>
                    <a:gd name="T45" fmla="*/ 176 h 803"/>
                    <a:gd name="T46" fmla="*/ 67 w 362"/>
                    <a:gd name="T47" fmla="*/ 183 h 803"/>
                    <a:gd name="T48" fmla="*/ 51 w 362"/>
                    <a:gd name="T49" fmla="*/ 190 h 803"/>
                    <a:gd name="T50" fmla="*/ 38 w 362"/>
                    <a:gd name="T51" fmla="*/ 199 h 803"/>
                    <a:gd name="T52" fmla="*/ 31 w 362"/>
                    <a:gd name="T53" fmla="*/ 201 h 803"/>
                    <a:gd name="T54" fmla="*/ 23 w 362"/>
                    <a:gd name="T55" fmla="*/ 201 h 803"/>
                    <a:gd name="T56" fmla="*/ 18 w 362"/>
                    <a:gd name="T57" fmla="*/ 197 h 803"/>
                    <a:gd name="T58" fmla="*/ 18 w 362"/>
                    <a:gd name="T59" fmla="*/ 188 h 803"/>
                    <a:gd name="T60" fmla="*/ 21 w 362"/>
                    <a:gd name="T61" fmla="*/ 180 h 803"/>
                    <a:gd name="T62" fmla="*/ 24 w 362"/>
                    <a:gd name="T63" fmla="*/ 164 h 803"/>
                    <a:gd name="T64" fmla="*/ 24 w 362"/>
                    <a:gd name="T65" fmla="*/ 142 h 803"/>
                    <a:gd name="T66" fmla="*/ 20 w 362"/>
                    <a:gd name="T67" fmla="*/ 123 h 803"/>
                    <a:gd name="T68" fmla="*/ 23 w 362"/>
                    <a:gd name="T69" fmla="*/ 104 h 803"/>
                    <a:gd name="T70" fmla="*/ 24 w 362"/>
                    <a:gd name="T71" fmla="*/ 85 h 803"/>
                    <a:gd name="T72" fmla="*/ 18 w 362"/>
                    <a:gd name="T73" fmla="*/ 62 h 803"/>
                    <a:gd name="T74" fmla="*/ 12 w 362"/>
                    <a:gd name="T75" fmla="*/ 41 h 803"/>
                    <a:gd name="T76" fmla="*/ 11 w 362"/>
                    <a:gd name="T77" fmla="*/ 32 h 8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2" h="803">
                      <a:moveTo>
                        <a:pt x="46" y="127"/>
                      </a:moveTo>
                      <a:lnTo>
                        <a:pt x="0" y="73"/>
                      </a:lnTo>
                      <a:lnTo>
                        <a:pt x="29" y="2"/>
                      </a:lnTo>
                      <a:lnTo>
                        <a:pt x="82" y="0"/>
                      </a:lnTo>
                      <a:lnTo>
                        <a:pt x="131" y="16"/>
                      </a:lnTo>
                      <a:lnTo>
                        <a:pt x="146" y="83"/>
                      </a:lnTo>
                      <a:lnTo>
                        <a:pt x="169" y="176"/>
                      </a:lnTo>
                      <a:lnTo>
                        <a:pt x="176" y="254"/>
                      </a:lnTo>
                      <a:lnTo>
                        <a:pt x="182" y="338"/>
                      </a:lnTo>
                      <a:lnTo>
                        <a:pt x="169" y="438"/>
                      </a:lnTo>
                      <a:lnTo>
                        <a:pt x="167" y="519"/>
                      </a:lnTo>
                      <a:lnTo>
                        <a:pt x="160" y="599"/>
                      </a:lnTo>
                      <a:lnTo>
                        <a:pt x="153" y="663"/>
                      </a:lnTo>
                      <a:lnTo>
                        <a:pt x="162" y="703"/>
                      </a:lnTo>
                      <a:lnTo>
                        <a:pt x="176" y="712"/>
                      </a:lnTo>
                      <a:lnTo>
                        <a:pt x="209" y="696"/>
                      </a:lnTo>
                      <a:lnTo>
                        <a:pt x="256" y="639"/>
                      </a:lnTo>
                      <a:lnTo>
                        <a:pt x="296" y="592"/>
                      </a:lnTo>
                      <a:lnTo>
                        <a:pt x="325" y="590"/>
                      </a:lnTo>
                      <a:lnTo>
                        <a:pt x="342" y="603"/>
                      </a:lnTo>
                      <a:lnTo>
                        <a:pt x="347" y="634"/>
                      </a:lnTo>
                      <a:lnTo>
                        <a:pt x="362" y="667"/>
                      </a:lnTo>
                      <a:lnTo>
                        <a:pt x="327" y="703"/>
                      </a:lnTo>
                      <a:lnTo>
                        <a:pt x="271" y="730"/>
                      </a:lnTo>
                      <a:lnTo>
                        <a:pt x="206" y="759"/>
                      </a:lnTo>
                      <a:lnTo>
                        <a:pt x="155" y="794"/>
                      </a:lnTo>
                      <a:lnTo>
                        <a:pt x="124" y="803"/>
                      </a:lnTo>
                      <a:lnTo>
                        <a:pt x="95" y="803"/>
                      </a:lnTo>
                      <a:lnTo>
                        <a:pt x="73" y="788"/>
                      </a:lnTo>
                      <a:lnTo>
                        <a:pt x="73" y="752"/>
                      </a:lnTo>
                      <a:lnTo>
                        <a:pt x="87" y="719"/>
                      </a:lnTo>
                      <a:lnTo>
                        <a:pt x="97" y="656"/>
                      </a:lnTo>
                      <a:lnTo>
                        <a:pt x="97" y="565"/>
                      </a:lnTo>
                      <a:lnTo>
                        <a:pt x="82" y="492"/>
                      </a:lnTo>
                      <a:lnTo>
                        <a:pt x="95" y="416"/>
                      </a:lnTo>
                      <a:lnTo>
                        <a:pt x="97" y="340"/>
                      </a:lnTo>
                      <a:lnTo>
                        <a:pt x="75" y="245"/>
                      </a:lnTo>
                      <a:lnTo>
                        <a:pt x="51" y="163"/>
                      </a:lnTo>
                      <a:lnTo>
                        <a:pt x="46" y="12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sp>
              <p:nvSpPr>
                <p:cNvPr id="16" name="Freeform 69"/>
                <p:cNvSpPr>
                  <a:spLocks/>
                </p:cNvSpPr>
                <p:nvPr/>
              </p:nvSpPr>
              <p:spPr bwMode="auto">
                <a:xfrm>
                  <a:off x="2752" y="1863"/>
                  <a:ext cx="124" cy="392"/>
                </a:xfrm>
                <a:custGeom>
                  <a:avLst/>
                  <a:gdLst>
                    <a:gd name="T0" fmla="*/ 9 w 249"/>
                    <a:gd name="T1" fmla="*/ 31 h 785"/>
                    <a:gd name="T2" fmla="*/ 5 w 249"/>
                    <a:gd name="T3" fmla="*/ 14 h 785"/>
                    <a:gd name="T4" fmla="*/ 12 w 249"/>
                    <a:gd name="T5" fmla="*/ 2 h 785"/>
                    <a:gd name="T6" fmla="*/ 27 w 249"/>
                    <a:gd name="T7" fmla="*/ 0 h 785"/>
                    <a:gd name="T8" fmla="*/ 37 w 249"/>
                    <a:gd name="T9" fmla="*/ 11 h 785"/>
                    <a:gd name="T10" fmla="*/ 37 w 249"/>
                    <a:gd name="T11" fmla="*/ 28 h 785"/>
                    <a:gd name="T12" fmla="*/ 33 w 249"/>
                    <a:gd name="T13" fmla="*/ 63 h 785"/>
                    <a:gd name="T14" fmla="*/ 29 w 249"/>
                    <a:gd name="T15" fmla="*/ 100 h 785"/>
                    <a:gd name="T16" fmla="*/ 23 w 249"/>
                    <a:gd name="T17" fmla="*/ 130 h 785"/>
                    <a:gd name="T18" fmla="*/ 19 w 249"/>
                    <a:gd name="T19" fmla="*/ 151 h 785"/>
                    <a:gd name="T20" fmla="*/ 19 w 249"/>
                    <a:gd name="T21" fmla="*/ 165 h 785"/>
                    <a:gd name="T22" fmla="*/ 20 w 249"/>
                    <a:gd name="T23" fmla="*/ 171 h 785"/>
                    <a:gd name="T24" fmla="*/ 27 w 249"/>
                    <a:gd name="T25" fmla="*/ 163 h 785"/>
                    <a:gd name="T26" fmla="*/ 35 w 249"/>
                    <a:gd name="T27" fmla="*/ 151 h 785"/>
                    <a:gd name="T28" fmla="*/ 39 w 249"/>
                    <a:gd name="T29" fmla="*/ 139 h 785"/>
                    <a:gd name="T30" fmla="*/ 47 w 249"/>
                    <a:gd name="T31" fmla="*/ 139 h 785"/>
                    <a:gd name="T32" fmla="*/ 57 w 249"/>
                    <a:gd name="T33" fmla="*/ 140 h 785"/>
                    <a:gd name="T34" fmla="*/ 62 w 249"/>
                    <a:gd name="T35" fmla="*/ 144 h 785"/>
                    <a:gd name="T36" fmla="*/ 56 w 249"/>
                    <a:gd name="T37" fmla="*/ 156 h 785"/>
                    <a:gd name="T38" fmla="*/ 46 w 249"/>
                    <a:gd name="T39" fmla="*/ 163 h 785"/>
                    <a:gd name="T40" fmla="*/ 37 w 249"/>
                    <a:gd name="T41" fmla="*/ 174 h 785"/>
                    <a:gd name="T42" fmla="*/ 28 w 249"/>
                    <a:gd name="T43" fmla="*/ 184 h 785"/>
                    <a:gd name="T44" fmla="*/ 22 w 249"/>
                    <a:gd name="T45" fmla="*/ 193 h 785"/>
                    <a:gd name="T46" fmla="*/ 15 w 249"/>
                    <a:gd name="T47" fmla="*/ 195 h 785"/>
                    <a:gd name="T48" fmla="*/ 7 w 249"/>
                    <a:gd name="T49" fmla="*/ 196 h 785"/>
                    <a:gd name="T50" fmla="*/ 3 w 249"/>
                    <a:gd name="T51" fmla="*/ 192 h 785"/>
                    <a:gd name="T52" fmla="*/ 1 w 249"/>
                    <a:gd name="T53" fmla="*/ 189 h 785"/>
                    <a:gd name="T54" fmla="*/ 0 w 249"/>
                    <a:gd name="T55" fmla="*/ 179 h 785"/>
                    <a:gd name="T56" fmla="*/ 3 w 249"/>
                    <a:gd name="T57" fmla="*/ 161 h 785"/>
                    <a:gd name="T58" fmla="*/ 7 w 249"/>
                    <a:gd name="T59" fmla="*/ 142 h 785"/>
                    <a:gd name="T60" fmla="*/ 9 w 249"/>
                    <a:gd name="T61" fmla="*/ 121 h 785"/>
                    <a:gd name="T62" fmla="*/ 10 w 249"/>
                    <a:gd name="T63" fmla="*/ 98 h 785"/>
                    <a:gd name="T64" fmla="*/ 11 w 249"/>
                    <a:gd name="T65" fmla="*/ 76 h 785"/>
                    <a:gd name="T66" fmla="*/ 10 w 249"/>
                    <a:gd name="T67" fmla="*/ 47 h 785"/>
                    <a:gd name="T68" fmla="*/ 9 w 249"/>
                    <a:gd name="T69" fmla="*/ 31 h 7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9" h="785">
                      <a:moveTo>
                        <a:pt x="38" y="126"/>
                      </a:moveTo>
                      <a:lnTo>
                        <a:pt x="23" y="59"/>
                      </a:lnTo>
                      <a:lnTo>
                        <a:pt x="51" y="9"/>
                      </a:lnTo>
                      <a:lnTo>
                        <a:pt x="109" y="0"/>
                      </a:lnTo>
                      <a:lnTo>
                        <a:pt x="149" y="44"/>
                      </a:lnTo>
                      <a:lnTo>
                        <a:pt x="149" y="115"/>
                      </a:lnTo>
                      <a:lnTo>
                        <a:pt x="132" y="253"/>
                      </a:lnTo>
                      <a:lnTo>
                        <a:pt x="116" y="402"/>
                      </a:lnTo>
                      <a:lnTo>
                        <a:pt x="94" y="522"/>
                      </a:lnTo>
                      <a:lnTo>
                        <a:pt x="76" y="605"/>
                      </a:lnTo>
                      <a:lnTo>
                        <a:pt x="76" y="660"/>
                      </a:lnTo>
                      <a:lnTo>
                        <a:pt x="83" y="687"/>
                      </a:lnTo>
                      <a:lnTo>
                        <a:pt x="109" y="654"/>
                      </a:lnTo>
                      <a:lnTo>
                        <a:pt x="140" y="604"/>
                      </a:lnTo>
                      <a:lnTo>
                        <a:pt x="156" y="556"/>
                      </a:lnTo>
                      <a:lnTo>
                        <a:pt x="190" y="556"/>
                      </a:lnTo>
                      <a:lnTo>
                        <a:pt x="229" y="562"/>
                      </a:lnTo>
                      <a:lnTo>
                        <a:pt x="249" y="578"/>
                      </a:lnTo>
                      <a:lnTo>
                        <a:pt x="227" y="627"/>
                      </a:lnTo>
                      <a:lnTo>
                        <a:pt x="185" y="654"/>
                      </a:lnTo>
                      <a:lnTo>
                        <a:pt x="149" y="696"/>
                      </a:lnTo>
                      <a:lnTo>
                        <a:pt x="112" y="738"/>
                      </a:lnTo>
                      <a:lnTo>
                        <a:pt x="91" y="774"/>
                      </a:lnTo>
                      <a:lnTo>
                        <a:pt x="62" y="780"/>
                      </a:lnTo>
                      <a:lnTo>
                        <a:pt x="31" y="785"/>
                      </a:lnTo>
                      <a:lnTo>
                        <a:pt x="14" y="771"/>
                      </a:lnTo>
                      <a:lnTo>
                        <a:pt x="7" y="758"/>
                      </a:lnTo>
                      <a:lnTo>
                        <a:pt x="0" y="718"/>
                      </a:lnTo>
                      <a:lnTo>
                        <a:pt x="14" y="647"/>
                      </a:lnTo>
                      <a:lnTo>
                        <a:pt x="31" y="571"/>
                      </a:lnTo>
                      <a:lnTo>
                        <a:pt x="38" y="484"/>
                      </a:lnTo>
                      <a:lnTo>
                        <a:pt x="43" y="393"/>
                      </a:lnTo>
                      <a:lnTo>
                        <a:pt x="47" y="304"/>
                      </a:lnTo>
                      <a:lnTo>
                        <a:pt x="43" y="189"/>
                      </a:lnTo>
                      <a:lnTo>
                        <a:pt x="38" y="12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tr-TR" dirty="0"/>
                </a:p>
              </p:txBody>
            </p:sp>
          </p:grpSp>
        </p:grpSp>
      </p:grpSp>
      <p:graphicFrame>
        <p:nvGraphicFramePr>
          <p:cNvPr id="2" name="Tablo 1"/>
          <p:cNvGraphicFramePr>
            <a:graphicFrameLocks noGrp="1"/>
          </p:cNvGraphicFramePr>
          <p:nvPr>
            <p:extLst>
              <p:ext uri="{D42A27DB-BD31-4B8C-83A1-F6EECF244321}">
                <p14:modId xmlns="" xmlns:p14="http://schemas.microsoft.com/office/powerpoint/2010/main" val="2356536313"/>
              </p:ext>
            </p:extLst>
          </p:nvPr>
        </p:nvGraphicFramePr>
        <p:xfrm>
          <a:off x="193963" y="1288472"/>
          <a:ext cx="8769927" cy="5332314"/>
        </p:xfrm>
        <a:graphic>
          <a:graphicData uri="http://schemas.openxmlformats.org/drawingml/2006/table">
            <a:tbl>
              <a:tblPr firstRow="1" firstCol="1" bandRow="1">
                <a:tableStyleId>{93296810-A885-4BE3-A3E7-6D5BEEA58F35}</a:tableStyleId>
              </a:tblPr>
              <a:tblGrid>
                <a:gridCol w="6596584"/>
                <a:gridCol w="2173343"/>
              </a:tblGrid>
              <a:tr h="748146">
                <a:tc>
                  <a:txBody>
                    <a:bodyPr/>
                    <a:lstStyle/>
                    <a:p>
                      <a:pPr marR="90170" algn="l">
                        <a:lnSpc>
                          <a:spcPts val="1200"/>
                        </a:lnSpc>
                        <a:spcAft>
                          <a:spcPts val="0"/>
                        </a:spcAft>
                        <a:tabLst>
                          <a:tab pos="359410" algn="l"/>
                        </a:tabLst>
                      </a:pPr>
                      <a:r>
                        <a:rPr lang="en-US" sz="1600" dirty="0">
                          <a:solidFill>
                            <a:schemeClr val="tx1"/>
                          </a:solidFill>
                          <a:effectLst/>
                        </a:rPr>
                        <a:t>YATIRIM KONUSU</a:t>
                      </a:r>
                      <a:endParaRPr lang="tr-TR" sz="1600" b="1" dirty="0">
                        <a:solidFill>
                          <a:schemeClr val="tx1"/>
                        </a:solidFill>
                        <a:effectLst/>
                        <a:latin typeface="Times New Roman" pitchFamily="18" charset="0"/>
                        <a:ea typeface="Times New Roman" panose="02020603050405020304" pitchFamily="18" charset="0"/>
                        <a:cs typeface="Times New Roman" pitchFamily="18" charset="0"/>
                      </a:endParaRPr>
                    </a:p>
                  </a:txBody>
                  <a:tcPr marL="55232" marR="55232" marT="0" marB="0" anchor="ctr"/>
                </a:tc>
                <a:tc>
                  <a:txBody>
                    <a:bodyPr/>
                    <a:lstStyle/>
                    <a:p>
                      <a:pPr marR="90170" algn="l">
                        <a:lnSpc>
                          <a:spcPts val="1200"/>
                        </a:lnSpc>
                        <a:spcAft>
                          <a:spcPts val="0"/>
                        </a:spcAft>
                        <a:tabLst>
                          <a:tab pos="359410" algn="l"/>
                        </a:tabLst>
                      </a:pPr>
                      <a:r>
                        <a:rPr lang="en-US" sz="1600" dirty="0">
                          <a:effectLst/>
                        </a:rPr>
                        <a:t>HİBEYE ESAS PROJE TUTARI (TL)</a:t>
                      </a:r>
                      <a:endParaRPr lang="tr-TR" sz="1600" dirty="0">
                        <a:effectLst/>
                        <a:latin typeface="Times New Roman" pitchFamily="18" charset="0"/>
                        <a:ea typeface="Times New Roman" panose="02020603050405020304" pitchFamily="18" charset="0"/>
                        <a:cs typeface="Times New Roman" pitchFamily="18" charset="0"/>
                      </a:endParaRPr>
                    </a:p>
                  </a:txBody>
                  <a:tcPr marL="55232" marR="55232" marT="0" marB="0" anchor="ctr"/>
                </a:tc>
              </a:tr>
              <a:tr h="421351">
                <a:tc>
                  <a:txBody>
                    <a:bodyPr/>
                    <a:lstStyle/>
                    <a:p>
                      <a:pPr marR="90170" algn="l">
                        <a:lnSpc>
                          <a:spcPts val="1200"/>
                        </a:lnSpc>
                        <a:spcAft>
                          <a:spcPts val="0"/>
                        </a:spcAft>
                        <a:tabLst>
                          <a:tab pos="359410" algn="l"/>
                        </a:tabLst>
                      </a:pPr>
                      <a:r>
                        <a:rPr lang="tr-TR" sz="1600" dirty="0" smtClean="0">
                          <a:solidFill>
                            <a:schemeClr val="tx1"/>
                          </a:solidFill>
                          <a:effectLst/>
                        </a:rPr>
                        <a:t>1</a:t>
                      </a:r>
                      <a:r>
                        <a:rPr lang="en-US" sz="1600" dirty="0" smtClean="0">
                          <a:solidFill>
                            <a:schemeClr val="tx1"/>
                          </a:solidFill>
                          <a:effectLst/>
                        </a:rPr>
                        <a:t>)</a:t>
                      </a:r>
                      <a:r>
                        <a:rPr lang="en-US" sz="1600" kern="1200" dirty="0" smtClean="0">
                          <a:solidFill>
                            <a:schemeClr val="tx1"/>
                          </a:solidFill>
                        </a:rPr>
                        <a:t> Bitkisel Ürün Işlenmesi, Paketlenmesi Ve Depolanmasına Yönelik Yatırımlar</a:t>
                      </a:r>
                      <a:endParaRPr lang="tr-TR" sz="1600" b="1" i="0" dirty="0">
                        <a:solidFill>
                          <a:schemeClr val="tx1"/>
                        </a:solidFill>
                        <a:effectLst/>
                        <a:latin typeface="Times New Roman" pitchFamily="18" charset="0"/>
                        <a:ea typeface="Times New Roman" panose="02020603050405020304" pitchFamily="18" charset="0"/>
                        <a:cs typeface="Times New Roman" pitchFamily="18" charset="0"/>
                      </a:endParaRPr>
                    </a:p>
                  </a:txBody>
                  <a:tcPr marL="55232" marR="55232" marT="0" marB="0" anchor="ctr"/>
                </a:tc>
                <a:tc>
                  <a:txBody>
                    <a:bodyPr/>
                    <a:lstStyle/>
                    <a:p>
                      <a:pPr algn="r"/>
                      <a:endParaRPr lang="tr-TR" sz="1600" dirty="0">
                        <a:latin typeface="Times New Roman" pitchFamily="18" charset="0"/>
                        <a:cs typeface="Times New Roman" pitchFamily="18" charset="0"/>
                      </a:endParaRPr>
                    </a:p>
                  </a:txBody>
                  <a:tcPr marL="55232" marR="55232" marT="0" marB="0" anchor="ctr"/>
                </a:tc>
              </a:tr>
              <a:tr h="291682">
                <a:tc>
                  <a:txBody>
                    <a:bodyPr/>
                    <a:lstStyle/>
                    <a:p>
                      <a:pPr marR="90170" algn="l">
                        <a:lnSpc>
                          <a:spcPts val="1200"/>
                        </a:lnSpc>
                        <a:spcAft>
                          <a:spcPts val="0"/>
                        </a:spcAft>
                        <a:tabLst>
                          <a:tab pos="359410" algn="l"/>
                        </a:tabLst>
                      </a:pPr>
                      <a:endParaRPr lang="tr-TR" sz="1600" dirty="0">
                        <a:solidFill>
                          <a:schemeClr val="tx1"/>
                        </a:solidFill>
                        <a:effectLst/>
                        <a:latin typeface="Times New Roman" pitchFamily="18" charset="0"/>
                        <a:ea typeface="Times New Roman" panose="02020603050405020304" pitchFamily="18" charset="0"/>
                        <a:cs typeface="Times New Roman" pitchFamily="18" charset="0"/>
                      </a:endParaRPr>
                    </a:p>
                  </a:txBody>
                  <a:tcPr marL="55232" marR="55232" marT="0" marB="0" anchor="ctr"/>
                </a:tc>
                <a:tc>
                  <a:txBody>
                    <a:bodyPr/>
                    <a:lstStyle/>
                    <a:p>
                      <a:pPr marR="90170" algn="r">
                        <a:lnSpc>
                          <a:spcPts val="1200"/>
                        </a:lnSpc>
                        <a:spcAft>
                          <a:spcPts val="0"/>
                        </a:spcAft>
                        <a:tabLst>
                          <a:tab pos="359410" algn="l"/>
                        </a:tabLst>
                      </a:pPr>
                      <a:endParaRPr lang="tr-TR" sz="1600" dirty="0">
                        <a:effectLst/>
                        <a:latin typeface="Times New Roman" pitchFamily="18" charset="0"/>
                        <a:ea typeface="Times New Roman" panose="02020603050405020304" pitchFamily="18" charset="0"/>
                        <a:cs typeface="Times New Roman" pitchFamily="18" charset="0"/>
                      </a:endParaRPr>
                    </a:p>
                  </a:txBody>
                  <a:tcPr marL="55232" marR="55232" marT="0" marB="0" anchor="ctr"/>
                </a:tc>
              </a:tr>
              <a:tr h="291682">
                <a:tc>
                  <a:txBody>
                    <a:bodyPr/>
                    <a:lstStyle/>
                    <a:p>
                      <a:pPr marR="90170" algn="l">
                        <a:lnSpc>
                          <a:spcPts val="1200"/>
                        </a:lnSpc>
                        <a:spcAft>
                          <a:spcPts val="0"/>
                        </a:spcAft>
                        <a:tabLst>
                          <a:tab pos="359410" algn="l"/>
                        </a:tabLst>
                      </a:pPr>
                      <a:r>
                        <a:rPr lang="en-US" sz="1600" dirty="0">
                          <a:solidFill>
                            <a:schemeClr val="tx1"/>
                          </a:solidFill>
                          <a:effectLst/>
                        </a:rPr>
                        <a:t>Tohum işleme, paketleme ve depolama</a:t>
                      </a:r>
                      <a:endParaRPr lang="tr-TR" sz="1600" dirty="0">
                        <a:solidFill>
                          <a:schemeClr val="tx1"/>
                        </a:solidFill>
                        <a:effectLst/>
                        <a:latin typeface="Times New Roman" pitchFamily="18" charset="0"/>
                        <a:ea typeface="Times New Roman" panose="02020603050405020304" pitchFamily="18" charset="0"/>
                        <a:cs typeface="Times New Roman" pitchFamily="18" charset="0"/>
                      </a:endParaRPr>
                    </a:p>
                  </a:txBody>
                  <a:tcPr marL="55232" marR="55232" marT="0" marB="0" anchor="ctr"/>
                </a:tc>
                <a:tc>
                  <a:txBody>
                    <a:bodyPr/>
                    <a:lstStyle/>
                    <a:p>
                      <a:pPr marR="90170" algn="r">
                        <a:lnSpc>
                          <a:spcPts val="1200"/>
                        </a:lnSpc>
                        <a:spcAft>
                          <a:spcPts val="0"/>
                        </a:spcAft>
                        <a:tabLst>
                          <a:tab pos="359410" algn="l"/>
                        </a:tabLst>
                      </a:pPr>
                      <a:r>
                        <a:rPr lang="en-US" sz="1600" dirty="0">
                          <a:effectLst/>
                        </a:rPr>
                        <a:t>2.000.000</a:t>
                      </a:r>
                      <a:endParaRPr lang="tr-TR" sz="1600" dirty="0">
                        <a:effectLst/>
                        <a:latin typeface="Times New Roman" pitchFamily="18" charset="0"/>
                        <a:ea typeface="Times New Roman" panose="02020603050405020304" pitchFamily="18" charset="0"/>
                        <a:cs typeface="Times New Roman" pitchFamily="18" charset="0"/>
                      </a:endParaRPr>
                    </a:p>
                  </a:txBody>
                  <a:tcPr marL="55232" marR="55232" marT="0" marB="0" anchor="ctr"/>
                </a:tc>
              </a:tr>
              <a:tr h="530385">
                <a:tc>
                  <a:txBody>
                    <a:bodyPr/>
                    <a:lstStyle/>
                    <a:p>
                      <a:pPr marR="90170" algn="l">
                        <a:lnSpc>
                          <a:spcPts val="1200"/>
                        </a:lnSpc>
                        <a:spcAft>
                          <a:spcPts val="0"/>
                        </a:spcAft>
                        <a:tabLst>
                          <a:tab pos="359410" algn="l"/>
                        </a:tabLst>
                      </a:pPr>
                      <a:r>
                        <a:rPr lang="en-US" sz="1600" dirty="0">
                          <a:solidFill>
                            <a:schemeClr val="tx1"/>
                          </a:solidFill>
                          <a:effectLst/>
                        </a:rPr>
                        <a:t>Diğer bitkisel ürün işlenmesi, paketlenmesi ve depolanmasına yönelik yatırımlar</a:t>
                      </a:r>
                      <a:endParaRPr lang="tr-TR" sz="1600" dirty="0">
                        <a:solidFill>
                          <a:schemeClr val="tx1"/>
                        </a:solidFill>
                        <a:effectLst/>
                        <a:latin typeface="Times New Roman" pitchFamily="18" charset="0"/>
                        <a:ea typeface="Times New Roman" panose="02020603050405020304" pitchFamily="18" charset="0"/>
                        <a:cs typeface="Times New Roman" pitchFamily="18" charset="0"/>
                      </a:endParaRPr>
                    </a:p>
                  </a:txBody>
                  <a:tcPr marL="55232" marR="55232" marT="0" marB="0" anchor="ctr"/>
                </a:tc>
                <a:tc>
                  <a:txBody>
                    <a:bodyPr/>
                    <a:lstStyle/>
                    <a:p>
                      <a:pPr marR="90170" algn="r">
                        <a:lnSpc>
                          <a:spcPts val="1200"/>
                        </a:lnSpc>
                        <a:spcAft>
                          <a:spcPts val="0"/>
                        </a:spcAft>
                        <a:tabLst>
                          <a:tab pos="359410" algn="l"/>
                        </a:tabLst>
                      </a:pPr>
                      <a:r>
                        <a:rPr lang="en-US" sz="1600" dirty="0">
                          <a:effectLst/>
                        </a:rPr>
                        <a:t>1.500.000</a:t>
                      </a:r>
                      <a:endParaRPr lang="tr-TR" sz="1600" dirty="0">
                        <a:effectLst/>
                        <a:latin typeface="Times New Roman" pitchFamily="18" charset="0"/>
                        <a:ea typeface="Times New Roman" panose="02020603050405020304" pitchFamily="18" charset="0"/>
                        <a:cs typeface="Times New Roman" pitchFamily="18" charset="0"/>
                      </a:endParaRPr>
                    </a:p>
                  </a:txBody>
                  <a:tcPr marL="55232" marR="55232" marT="0" marB="0" anchor="ctr"/>
                </a:tc>
              </a:tr>
              <a:tr h="421351">
                <a:tc>
                  <a:txBody>
                    <a:bodyPr/>
                    <a:lstStyle/>
                    <a:p>
                      <a:pPr marR="90170" algn="l">
                        <a:lnSpc>
                          <a:spcPts val="1200"/>
                        </a:lnSpc>
                        <a:spcAft>
                          <a:spcPts val="0"/>
                        </a:spcAft>
                        <a:tabLst>
                          <a:tab pos="359410" algn="l"/>
                        </a:tabLst>
                      </a:pPr>
                      <a:r>
                        <a:rPr lang="tr-TR" sz="1600" dirty="0" smtClean="0">
                          <a:solidFill>
                            <a:schemeClr val="tx1"/>
                          </a:solidFill>
                          <a:effectLst/>
                        </a:rPr>
                        <a:t>2</a:t>
                      </a:r>
                      <a:r>
                        <a:rPr lang="en-US" sz="1600" dirty="0" smtClean="0">
                          <a:solidFill>
                            <a:schemeClr val="tx1"/>
                          </a:solidFill>
                          <a:effectLst/>
                        </a:rPr>
                        <a:t>)Hayvansal </a:t>
                      </a:r>
                      <a:r>
                        <a:rPr lang="en-US" sz="1600" dirty="0">
                          <a:solidFill>
                            <a:schemeClr val="tx1"/>
                          </a:solidFill>
                          <a:effectLst/>
                        </a:rPr>
                        <a:t>Ürün Işlenmesi, Paketlenmesi Ve Depolanmasina Yönelik Yatırımlar</a:t>
                      </a:r>
                      <a:endParaRPr lang="tr-TR" sz="1600" dirty="0">
                        <a:solidFill>
                          <a:schemeClr val="tx1"/>
                        </a:solidFill>
                        <a:effectLst/>
                        <a:latin typeface="Times New Roman" pitchFamily="18" charset="0"/>
                        <a:ea typeface="Times New Roman" panose="02020603050405020304" pitchFamily="18" charset="0"/>
                        <a:cs typeface="Times New Roman" pitchFamily="18" charset="0"/>
                      </a:endParaRPr>
                    </a:p>
                  </a:txBody>
                  <a:tcPr marL="55232" marR="55232" marT="0" marB="0" anchor="ctr"/>
                </a:tc>
                <a:tc>
                  <a:txBody>
                    <a:bodyPr/>
                    <a:lstStyle/>
                    <a:p>
                      <a:pPr algn="r"/>
                      <a:endParaRPr lang="tr-TR" sz="1600" dirty="0">
                        <a:latin typeface="Times New Roman" pitchFamily="18" charset="0"/>
                        <a:cs typeface="Times New Roman" pitchFamily="18" charset="0"/>
                      </a:endParaRPr>
                    </a:p>
                  </a:txBody>
                  <a:tcPr marL="55232" marR="55232" marT="0" marB="0" anchor="ctr"/>
                </a:tc>
              </a:tr>
              <a:tr h="486136">
                <a:tc>
                  <a:txBody>
                    <a:bodyPr/>
                    <a:lstStyle/>
                    <a:p>
                      <a:pPr marR="90170" algn="l">
                        <a:lnSpc>
                          <a:spcPts val="1200"/>
                        </a:lnSpc>
                        <a:spcAft>
                          <a:spcPts val="0"/>
                        </a:spcAft>
                        <a:tabLst>
                          <a:tab pos="359410" algn="l"/>
                        </a:tabLst>
                      </a:pPr>
                      <a:endParaRPr lang="tr-TR" sz="1600" dirty="0" smtClean="0">
                        <a:solidFill>
                          <a:schemeClr val="tx1"/>
                        </a:solidFill>
                        <a:effectLst/>
                      </a:endParaRPr>
                    </a:p>
                    <a:p>
                      <a:pPr marR="90170" algn="l">
                        <a:lnSpc>
                          <a:spcPts val="1200"/>
                        </a:lnSpc>
                        <a:spcAft>
                          <a:spcPts val="0"/>
                        </a:spcAft>
                        <a:tabLst>
                          <a:tab pos="359410" algn="l"/>
                        </a:tabLst>
                      </a:pPr>
                      <a:r>
                        <a:rPr lang="en-US" sz="1600" dirty="0" smtClean="0">
                          <a:solidFill>
                            <a:schemeClr val="tx1"/>
                          </a:solidFill>
                          <a:effectLst/>
                        </a:rPr>
                        <a:t>Ham </a:t>
                      </a:r>
                      <a:r>
                        <a:rPr lang="tr-TR" sz="1600" dirty="0" smtClean="0">
                          <a:solidFill>
                            <a:schemeClr val="tx1"/>
                          </a:solidFill>
                          <a:effectLst/>
                        </a:rPr>
                        <a:t>Deri İşlenmesi</a:t>
                      </a:r>
                      <a:endParaRPr lang="tr-TR" sz="1600" dirty="0">
                        <a:solidFill>
                          <a:schemeClr val="tx1"/>
                        </a:solidFill>
                        <a:effectLst/>
                        <a:latin typeface="Times New Roman" pitchFamily="18" charset="0"/>
                        <a:ea typeface="Times New Roman" panose="02020603050405020304" pitchFamily="18" charset="0"/>
                        <a:cs typeface="Times New Roman" pitchFamily="18" charset="0"/>
                      </a:endParaRPr>
                    </a:p>
                  </a:txBody>
                  <a:tcPr marL="55232" marR="55232" marT="0" marB="0" anchor="ctr"/>
                </a:tc>
                <a:tc>
                  <a:txBody>
                    <a:bodyPr/>
                    <a:lstStyle/>
                    <a:p>
                      <a:pPr marR="90170" algn="r">
                        <a:lnSpc>
                          <a:spcPts val="1200"/>
                        </a:lnSpc>
                        <a:spcAft>
                          <a:spcPts val="0"/>
                        </a:spcAft>
                        <a:tabLst>
                          <a:tab pos="359410" algn="l"/>
                        </a:tabLst>
                      </a:pPr>
                      <a:r>
                        <a:rPr lang="en-US" sz="1600" dirty="0">
                          <a:effectLst/>
                        </a:rPr>
                        <a:t>2.000.000</a:t>
                      </a:r>
                      <a:endParaRPr lang="tr-TR" sz="1600" dirty="0">
                        <a:effectLst/>
                        <a:latin typeface="Times New Roman" pitchFamily="18" charset="0"/>
                        <a:ea typeface="Times New Roman" panose="02020603050405020304" pitchFamily="18" charset="0"/>
                        <a:cs typeface="Times New Roman" pitchFamily="18" charset="0"/>
                      </a:endParaRPr>
                    </a:p>
                  </a:txBody>
                  <a:tcPr marL="55232" marR="55232" marT="0" marB="0" anchor="ctr"/>
                </a:tc>
              </a:tr>
              <a:tr h="291682">
                <a:tc>
                  <a:txBody>
                    <a:bodyPr/>
                    <a:lstStyle/>
                    <a:p>
                      <a:pPr marR="90170" algn="l">
                        <a:lnSpc>
                          <a:spcPts val="1200"/>
                        </a:lnSpc>
                        <a:spcAft>
                          <a:spcPts val="0"/>
                        </a:spcAft>
                        <a:tabLst>
                          <a:tab pos="359410" algn="l"/>
                        </a:tabLst>
                      </a:pPr>
                      <a:r>
                        <a:rPr lang="tr-TR" sz="1600" dirty="0" smtClean="0">
                          <a:solidFill>
                            <a:schemeClr val="tx1"/>
                          </a:solidFill>
                          <a:effectLst/>
                        </a:rPr>
                        <a:t>3</a:t>
                      </a:r>
                      <a:r>
                        <a:rPr lang="en-US" sz="1600" dirty="0" smtClean="0">
                          <a:solidFill>
                            <a:schemeClr val="tx1"/>
                          </a:solidFill>
                          <a:effectLst/>
                        </a:rPr>
                        <a:t>) </a:t>
                      </a:r>
                      <a:r>
                        <a:rPr lang="en-US" sz="1600" dirty="0">
                          <a:solidFill>
                            <a:schemeClr val="tx1"/>
                          </a:solidFill>
                          <a:effectLst/>
                        </a:rPr>
                        <a:t>Yenilenebilir  enerji kaynakları kullanan yeni sera</a:t>
                      </a:r>
                      <a:endParaRPr lang="tr-TR" sz="1600" dirty="0">
                        <a:solidFill>
                          <a:schemeClr val="tx1"/>
                        </a:solidFill>
                        <a:effectLst/>
                        <a:latin typeface="Times New Roman" pitchFamily="18" charset="0"/>
                        <a:ea typeface="Times New Roman" panose="02020603050405020304" pitchFamily="18" charset="0"/>
                        <a:cs typeface="Times New Roman" pitchFamily="18" charset="0"/>
                      </a:endParaRPr>
                    </a:p>
                  </a:txBody>
                  <a:tcPr marL="55232" marR="55232" marT="0" marB="0" anchor="ctr"/>
                </a:tc>
                <a:tc>
                  <a:txBody>
                    <a:bodyPr/>
                    <a:lstStyle/>
                    <a:p>
                      <a:pPr marR="90170" algn="r">
                        <a:lnSpc>
                          <a:spcPts val="1200"/>
                        </a:lnSpc>
                        <a:spcAft>
                          <a:spcPts val="0"/>
                        </a:spcAft>
                        <a:tabLst>
                          <a:tab pos="359410" algn="l"/>
                        </a:tabLst>
                      </a:pPr>
                      <a:r>
                        <a:rPr lang="en-US" sz="1600" dirty="0">
                          <a:effectLst/>
                        </a:rPr>
                        <a:t>2.000.000</a:t>
                      </a:r>
                      <a:endParaRPr lang="tr-TR" sz="1600" dirty="0">
                        <a:effectLst/>
                        <a:latin typeface="Times New Roman" pitchFamily="18" charset="0"/>
                        <a:ea typeface="Times New Roman" panose="02020603050405020304" pitchFamily="18" charset="0"/>
                        <a:cs typeface="Times New Roman" pitchFamily="18" charset="0"/>
                      </a:endParaRPr>
                    </a:p>
                  </a:txBody>
                  <a:tcPr marL="55232" marR="55232" marT="0" marB="0" anchor="ctr"/>
                </a:tc>
              </a:tr>
              <a:tr h="291682">
                <a:tc>
                  <a:txBody>
                    <a:bodyPr/>
                    <a:lstStyle/>
                    <a:p>
                      <a:pPr marR="90170" algn="l">
                        <a:lnSpc>
                          <a:spcPts val="1200"/>
                        </a:lnSpc>
                        <a:spcAft>
                          <a:spcPts val="0"/>
                        </a:spcAft>
                        <a:tabLst>
                          <a:tab pos="359410" algn="l"/>
                        </a:tabLst>
                      </a:pPr>
                      <a:r>
                        <a:rPr lang="tr-TR" sz="1600" dirty="0" smtClean="0">
                          <a:solidFill>
                            <a:schemeClr val="tx1"/>
                          </a:solidFill>
                          <a:effectLst/>
                        </a:rPr>
                        <a:t>4</a:t>
                      </a:r>
                      <a:r>
                        <a:rPr lang="en-US" sz="1600" dirty="0" smtClean="0">
                          <a:solidFill>
                            <a:schemeClr val="tx1"/>
                          </a:solidFill>
                          <a:effectLst/>
                        </a:rPr>
                        <a:t>) </a:t>
                      </a:r>
                      <a:r>
                        <a:rPr lang="tr-TR" sz="1600" dirty="0" smtClean="0">
                          <a:solidFill>
                            <a:schemeClr val="tx1"/>
                          </a:solidFill>
                          <a:effectLst/>
                        </a:rPr>
                        <a:t>Çelik Silo</a:t>
                      </a:r>
                      <a:endParaRPr lang="tr-TR" sz="1600" dirty="0">
                        <a:solidFill>
                          <a:schemeClr val="tx1"/>
                        </a:solidFill>
                        <a:effectLst/>
                        <a:latin typeface="Times New Roman" pitchFamily="18" charset="0"/>
                        <a:ea typeface="Times New Roman" panose="02020603050405020304" pitchFamily="18" charset="0"/>
                        <a:cs typeface="Times New Roman" pitchFamily="18" charset="0"/>
                      </a:endParaRPr>
                    </a:p>
                  </a:txBody>
                  <a:tcPr marL="55232" marR="55232" marT="0" marB="0" anchor="ctr"/>
                </a:tc>
                <a:tc>
                  <a:txBody>
                    <a:bodyPr/>
                    <a:lstStyle/>
                    <a:p>
                      <a:pPr marR="90170" algn="r">
                        <a:lnSpc>
                          <a:spcPts val="1200"/>
                        </a:lnSpc>
                        <a:spcAft>
                          <a:spcPts val="0"/>
                        </a:spcAft>
                        <a:tabLst>
                          <a:tab pos="359410" algn="l"/>
                        </a:tabLst>
                      </a:pPr>
                      <a:r>
                        <a:rPr lang="en-US" sz="1600" dirty="0">
                          <a:effectLst/>
                        </a:rPr>
                        <a:t>1.500.000</a:t>
                      </a:r>
                      <a:endParaRPr lang="tr-TR" sz="1600" dirty="0">
                        <a:effectLst/>
                        <a:latin typeface="Times New Roman" pitchFamily="18" charset="0"/>
                        <a:ea typeface="Times New Roman" panose="02020603050405020304" pitchFamily="18" charset="0"/>
                        <a:cs typeface="Times New Roman" pitchFamily="18" charset="0"/>
                      </a:endParaRPr>
                    </a:p>
                  </a:txBody>
                  <a:tcPr marL="55232" marR="55232" marT="0" marB="0" anchor="ctr"/>
                </a:tc>
              </a:tr>
              <a:tr h="291682">
                <a:tc>
                  <a:txBody>
                    <a:bodyPr/>
                    <a:lstStyle/>
                    <a:p>
                      <a:pPr marR="90170" algn="l">
                        <a:lnSpc>
                          <a:spcPts val="1200"/>
                        </a:lnSpc>
                        <a:spcAft>
                          <a:spcPts val="0"/>
                        </a:spcAft>
                        <a:tabLst>
                          <a:tab pos="359410" algn="l"/>
                        </a:tabLst>
                      </a:pPr>
                      <a:r>
                        <a:rPr lang="tr-TR" sz="1600" dirty="0" smtClean="0">
                          <a:solidFill>
                            <a:schemeClr val="tx1"/>
                          </a:solidFill>
                          <a:effectLst/>
                        </a:rPr>
                        <a:t>5</a:t>
                      </a:r>
                      <a:r>
                        <a:rPr lang="en-US" sz="1600" dirty="0" smtClean="0">
                          <a:solidFill>
                            <a:schemeClr val="tx1"/>
                          </a:solidFill>
                          <a:effectLst/>
                        </a:rPr>
                        <a:t>) </a:t>
                      </a:r>
                      <a:r>
                        <a:rPr lang="tr-TR" sz="1600" dirty="0" smtClean="0">
                          <a:solidFill>
                            <a:schemeClr val="tx1"/>
                          </a:solidFill>
                          <a:effectLst/>
                        </a:rPr>
                        <a:t>Soğuk Hava Deposu</a:t>
                      </a:r>
                      <a:endParaRPr lang="tr-TR" sz="1600" dirty="0">
                        <a:solidFill>
                          <a:schemeClr val="tx1"/>
                        </a:solidFill>
                        <a:effectLst/>
                        <a:latin typeface="Times New Roman" pitchFamily="18" charset="0"/>
                        <a:ea typeface="Times New Roman" panose="02020603050405020304" pitchFamily="18" charset="0"/>
                        <a:cs typeface="Times New Roman" pitchFamily="18" charset="0"/>
                      </a:endParaRPr>
                    </a:p>
                  </a:txBody>
                  <a:tcPr marL="55232" marR="55232" marT="0" marB="0" anchor="ctr"/>
                </a:tc>
                <a:tc>
                  <a:txBody>
                    <a:bodyPr/>
                    <a:lstStyle/>
                    <a:p>
                      <a:pPr marR="90170" algn="r">
                        <a:lnSpc>
                          <a:spcPts val="1200"/>
                        </a:lnSpc>
                        <a:spcAft>
                          <a:spcPts val="0"/>
                        </a:spcAft>
                        <a:tabLst>
                          <a:tab pos="359410" algn="l"/>
                        </a:tabLst>
                      </a:pPr>
                      <a:r>
                        <a:rPr lang="en-US" sz="1600" dirty="0">
                          <a:effectLst/>
                        </a:rPr>
                        <a:t>1.500.000</a:t>
                      </a:r>
                      <a:endParaRPr lang="tr-TR" sz="1600" dirty="0">
                        <a:effectLst/>
                        <a:latin typeface="Times New Roman" pitchFamily="18" charset="0"/>
                        <a:ea typeface="Times New Roman" panose="02020603050405020304" pitchFamily="18" charset="0"/>
                        <a:cs typeface="Times New Roman" pitchFamily="18" charset="0"/>
                      </a:endParaRPr>
                    </a:p>
                  </a:txBody>
                  <a:tcPr marL="55232" marR="55232" marT="0" marB="0" anchor="ctr"/>
                </a:tc>
              </a:tr>
              <a:tr h="444468">
                <a:tc>
                  <a:txBody>
                    <a:bodyPr/>
                    <a:lstStyle/>
                    <a:p>
                      <a:pPr marR="90170" algn="l">
                        <a:lnSpc>
                          <a:spcPts val="1200"/>
                        </a:lnSpc>
                        <a:spcAft>
                          <a:spcPts val="0"/>
                        </a:spcAft>
                        <a:tabLst>
                          <a:tab pos="359410" algn="l"/>
                        </a:tabLst>
                      </a:pPr>
                      <a:r>
                        <a:rPr lang="tr-TR" sz="1600" dirty="0" smtClean="0">
                          <a:solidFill>
                            <a:schemeClr val="tx1"/>
                          </a:solidFill>
                          <a:effectLst/>
                        </a:rPr>
                        <a:t>6</a:t>
                      </a:r>
                      <a:r>
                        <a:rPr lang="en-US" sz="1600" dirty="0" smtClean="0">
                          <a:solidFill>
                            <a:schemeClr val="tx1"/>
                          </a:solidFill>
                          <a:effectLst/>
                        </a:rPr>
                        <a:t>) </a:t>
                      </a:r>
                      <a:r>
                        <a:rPr lang="tr-TR" sz="1600" dirty="0" smtClean="0">
                          <a:solidFill>
                            <a:schemeClr val="tx1"/>
                          </a:solidFill>
                          <a:effectLst/>
                        </a:rPr>
                        <a:t>Hayvansal Orijinli Gübre </a:t>
                      </a:r>
                      <a:r>
                        <a:rPr lang="en-US" sz="1600" dirty="0" smtClean="0">
                          <a:solidFill>
                            <a:schemeClr val="tx1"/>
                          </a:solidFill>
                          <a:effectLst/>
                        </a:rPr>
                        <a:t>işlen</a:t>
                      </a:r>
                      <a:r>
                        <a:rPr lang="en-US" sz="1600" dirty="0">
                          <a:solidFill>
                            <a:schemeClr val="tx1"/>
                          </a:solidFill>
                          <a:effectLst/>
                        </a:rPr>
                        <a:t>, pak. ve dep.</a:t>
                      </a:r>
                      <a:endParaRPr lang="tr-TR" sz="1600" dirty="0">
                        <a:solidFill>
                          <a:schemeClr val="tx1"/>
                        </a:solidFill>
                        <a:effectLst/>
                        <a:latin typeface="Times New Roman" pitchFamily="18" charset="0"/>
                        <a:ea typeface="Times New Roman" panose="02020603050405020304" pitchFamily="18" charset="0"/>
                        <a:cs typeface="Times New Roman" pitchFamily="18" charset="0"/>
                      </a:endParaRPr>
                    </a:p>
                  </a:txBody>
                  <a:tcPr marL="55232" marR="55232" marT="0" marB="0" anchor="ctr"/>
                </a:tc>
                <a:tc>
                  <a:txBody>
                    <a:bodyPr/>
                    <a:lstStyle/>
                    <a:p>
                      <a:pPr marR="90170" algn="r">
                        <a:lnSpc>
                          <a:spcPts val="1200"/>
                        </a:lnSpc>
                        <a:spcAft>
                          <a:spcPts val="0"/>
                        </a:spcAft>
                        <a:tabLst>
                          <a:tab pos="359410" algn="l"/>
                        </a:tabLst>
                      </a:pPr>
                      <a:r>
                        <a:rPr lang="en-US" sz="1600" dirty="0">
                          <a:effectLst/>
                        </a:rPr>
                        <a:t>2.000.000</a:t>
                      </a:r>
                      <a:endParaRPr lang="tr-TR" sz="1600" dirty="0">
                        <a:effectLst/>
                        <a:latin typeface="Times New Roman" pitchFamily="18" charset="0"/>
                        <a:ea typeface="Times New Roman" panose="02020603050405020304" pitchFamily="18" charset="0"/>
                        <a:cs typeface="Times New Roman" pitchFamily="18" charset="0"/>
                      </a:endParaRPr>
                    </a:p>
                  </a:txBody>
                  <a:tcPr marL="55232" marR="55232" marT="0" marB="0" anchor="ctr"/>
                </a:tc>
              </a:tr>
              <a:tr h="530385">
                <a:tc>
                  <a:txBody>
                    <a:bodyPr/>
                    <a:lstStyle/>
                    <a:p>
                      <a:pPr marR="90170" algn="l">
                        <a:lnSpc>
                          <a:spcPts val="1200"/>
                        </a:lnSpc>
                        <a:spcAft>
                          <a:spcPts val="0"/>
                        </a:spcAft>
                        <a:tabLst>
                          <a:tab pos="359410" algn="l"/>
                        </a:tabLst>
                      </a:pPr>
                      <a:r>
                        <a:rPr lang="tr-TR" sz="1600" dirty="0" smtClean="0">
                          <a:solidFill>
                            <a:schemeClr val="tx1"/>
                          </a:solidFill>
                          <a:effectLst/>
                        </a:rPr>
                        <a:t>Çiftlik Faaliyetlerinin</a:t>
                      </a:r>
                      <a:r>
                        <a:rPr lang="tr-TR" sz="1600" baseline="0" dirty="0" smtClean="0">
                          <a:solidFill>
                            <a:schemeClr val="tx1"/>
                          </a:solidFill>
                          <a:effectLst/>
                        </a:rPr>
                        <a:t> Geliştirilmesine </a:t>
                      </a:r>
                      <a:r>
                        <a:rPr lang="tr-TR" sz="1600" dirty="0" smtClean="0">
                          <a:solidFill>
                            <a:schemeClr val="tx1"/>
                          </a:solidFill>
                          <a:effectLst/>
                        </a:rPr>
                        <a:t>Yönelik Altyapı Sistemleri</a:t>
                      </a:r>
                      <a:endParaRPr lang="tr-TR" sz="1600" dirty="0">
                        <a:solidFill>
                          <a:schemeClr val="tx1"/>
                        </a:solidFill>
                        <a:effectLst/>
                        <a:latin typeface="Times New Roman" pitchFamily="18" charset="0"/>
                        <a:ea typeface="Times New Roman" panose="02020603050405020304" pitchFamily="18" charset="0"/>
                        <a:cs typeface="Times New Roman" pitchFamily="18" charset="0"/>
                      </a:endParaRPr>
                    </a:p>
                  </a:txBody>
                  <a:tcPr marL="55232" marR="55232" marT="0" marB="0" anchor="ctr"/>
                </a:tc>
                <a:tc>
                  <a:txBody>
                    <a:bodyPr/>
                    <a:lstStyle/>
                    <a:p>
                      <a:pPr marR="90170" algn="r">
                        <a:lnSpc>
                          <a:spcPts val="1200"/>
                        </a:lnSpc>
                        <a:spcAft>
                          <a:spcPts val="0"/>
                        </a:spcAft>
                        <a:tabLst>
                          <a:tab pos="359410" algn="l"/>
                        </a:tabLst>
                      </a:pPr>
                      <a:r>
                        <a:rPr lang="en-US" sz="1600" dirty="0">
                          <a:effectLst/>
                        </a:rPr>
                        <a:t>  500.000</a:t>
                      </a:r>
                      <a:endParaRPr lang="tr-TR" sz="1600" dirty="0">
                        <a:effectLst/>
                        <a:latin typeface="Times New Roman" pitchFamily="18" charset="0"/>
                        <a:ea typeface="Times New Roman" panose="02020603050405020304" pitchFamily="18" charset="0"/>
                        <a:cs typeface="Times New Roman" pitchFamily="18" charset="0"/>
                      </a:endParaRPr>
                    </a:p>
                  </a:txBody>
                  <a:tcPr marL="55232" marR="55232" marT="0" marB="0" anchor="ctr"/>
                </a:tc>
              </a:tr>
              <a:tr h="291682">
                <a:tc>
                  <a:txBody>
                    <a:bodyPr/>
                    <a:lstStyle/>
                    <a:p>
                      <a:pPr marR="90170" algn="l">
                        <a:lnSpc>
                          <a:spcPts val="1200"/>
                        </a:lnSpc>
                        <a:spcAft>
                          <a:spcPts val="0"/>
                        </a:spcAft>
                        <a:tabLst>
                          <a:tab pos="359410" algn="l"/>
                        </a:tabLst>
                      </a:pPr>
                      <a:r>
                        <a:rPr lang="tr-TR" sz="1600" dirty="0" smtClean="0">
                          <a:solidFill>
                            <a:schemeClr val="tx1"/>
                          </a:solidFill>
                          <a:effectLst/>
                        </a:rPr>
                        <a:t>Bilişim Sistemleri ve Eğitimi</a:t>
                      </a:r>
                      <a:endParaRPr lang="tr-TR" sz="1600" dirty="0">
                        <a:solidFill>
                          <a:schemeClr val="tx1"/>
                        </a:solidFill>
                        <a:effectLst/>
                        <a:latin typeface="Times New Roman" pitchFamily="18" charset="0"/>
                        <a:ea typeface="Times New Roman" panose="02020603050405020304" pitchFamily="18" charset="0"/>
                        <a:cs typeface="Times New Roman" pitchFamily="18" charset="0"/>
                      </a:endParaRPr>
                    </a:p>
                  </a:txBody>
                  <a:tcPr marL="55232" marR="55232" marT="0" marB="0" anchor="ctr"/>
                </a:tc>
                <a:tc>
                  <a:txBody>
                    <a:bodyPr/>
                    <a:lstStyle/>
                    <a:p>
                      <a:pPr marR="90170" algn="r">
                        <a:lnSpc>
                          <a:spcPts val="1200"/>
                        </a:lnSpc>
                        <a:spcAft>
                          <a:spcPts val="0"/>
                        </a:spcAft>
                        <a:tabLst>
                          <a:tab pos="359410" algn="l"/>
                        </a:tabLst>
                      </a:pPr>
                      <a:r>
                        <a:rPr lang="en-US" sz="1600" dirty="0">
                          <a:effectLst/>
                        </a:rPr>
                        <a:t>  500.000</a:t>
                      </a:r>
                      <a:endParaRPr lang="tr-TR" sz="1600" dirty="0">
                        <a:effectLst/>
                        <a:latin typeface="Times New Roman" pitchFamily="18" charset="0"/>
                        <a:ea typeface="Times New Roman" panose="02020603050405020304" pitchFamily="18" charset="0"/>
                        <a:cs typeface="Times New Roman" pitchFamily="18" charset="0"/>
                      </a:endParaRPr>
                    </a:p>
                  </a:txBody>
                  <a:tcPr marL="55232" marR="55232" marT="0" marB="0" anchor="ctr"/>
                </a:tc>
              </a:tr>
            </a:tbl>
          </a:graphicData>
        </a:graphic>
      </p:graphicFrame>
    </p:spTree>
    <p:extLst>
      <p:ext uri="{BB962C8B-B14F-4D97-AF65-F5344CB8AC3E}">
        <p14:creationId xmlns="" xmlns:p14="http://schemas.microsoft.com/office/powerpoint/2010/main" val="3871231229"/>
      </p:ext>
    </p:extLst>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587375" y="1473959"/>
            <a:ext cx="4229069" cy="4908734"/>
          </a:xfrm>
          <a:noFill/>
          <a:ln>
            <a:noFill/>
          </a:ln>
        </p:spPr>
        <p:txBody>
          <a:bodyPr>
            <a:normAutofit lnSpcReduction="10000"/>
          </a:bodyPr>
          <a:lstStyle/>
          <a:p>
            <a:pPr marL="0" indent="0" algn="ctr">
              <a:lnSpc>
                <a:spcPct val="90000"/>
              </a:lnSpc>
              <a:buFont typeface="Wingdings" pitchFamily="2" charset="2"/>
              <a:buNone/>
            </a:pPr>
            <a:endParaRPr lang="tr-TR" sz="2400" b="1" dirty="0" smtClean="0"/>
          </a:p>
          <a:p>
            <a:pPr marL="0" indent="0" algn="ctr">
              <a:lnSpc>
                <a:spcPct val="90000"/>
              </a:lnSpc>
              <a:buFont typeface="Wingdings" pitchFamily="2" charset="2"/>
              <a:buNone/>
            </a:pPr>
            <a:r>
              <a:rPr lang="tr-TR" sz="2400" b="1" dirty="0" smtClean="0"/>
              <a:t>21.10.2016 Başlama</a:t>
            </a:r>
          </a:p>
          <a:p>
            <a:pPr marL="0" indent="0" algn="ctr">
              <a:lnSpc>
                <a:spcPct val="90000"/>
              </a:lnSpc>
              <a:buFont typeface="Wingdings" pitchFamily="2" charset="2"/>
              <a:buNone/>
            </a:pPr>
            <a:endParaRPr lang="tr-TR" sz="2400" dirty="0" smtClean="0"/>
          </a:p>
          <a:p>
            <a:pPr marL="0" indent="0" algn="ctr">
              <a:lnSpc>
                <a:spcPct val="90000"/>
              </a:lnSpc>
              <a:buFont typeface="Wingdings" pitchFamily="2" charset="2"/>
              <a:buNone/>
            </a:pPr>
            <a:r>
              <a:rPr lang="tr-TR" sz="2400" b="1" dirty="0" smtClean="0">
                <a:solidFill>
                  <a:schemeClr val="accent1">
                    <a:lumMod val="75000"/>
                  </a:schemeClr>
                </a:solidFill>
              </a:rPr>
              <a:t>Son </a:t>
            </a:r>
            <a:r>
              <a:rPr lang="tr-TR" sz="2400" b="1" dirty="0">
                <a:solidFill>
                  <a:schemeClr val="accent1">
                    <a:lumMod val="75000"/>
                  </a:schemeClr>
                </a:solidFill>
              </a:rPr>
              <a:t>başvuru tarihi </a:t>
            </a:r>
            <a:endParaRPr lang="tr-TR" sz="2400" b="1" dirty="0" smtClean="0">
              <a:solidFill>
                <a:schemeClr val="accent1">
                  <a:lumMod val="75000"/>
                </a:schemeClr>
              </a:solidFill>
            </a:endParaRPr>
          </a:p>
          <a:p>
            <a:pPr marL="0" indent="0" algn="ctr">
              <a:lnSpc>
                <a:spcPct val="90000"/>
              </a:lnSpc>
              <a:buFont typeface="Wingdings" pitchFamily="2" charset="2"/>
              <a:buNone/>
            </a:pPr>
            <a:r>
              <a:rPr lang="tr-TR" sz="2400" b="1" dirty="0" smtClean="0">
                <a:solidFill>
                  <a:schemeClr val="accent1">
                    <a:lumMod val="75000"/>
                  </a:schemeClr>
                </a:solidFill>
              </a:rPr>
              <a:t>04/12/2016</a:t>
            </a:r>
          </a:p>
          <a:p>
            <a:pPr marL="0" indent="0" algn="ctr">
              <a:lnSpc>
                <a:spcPct val="90000"/>
              </a:lnSpc>
              <a:buFont typeface="Wingdings" pitchFamily="2" charset="2"/>
              <a:buNone/>
            </a:pPr>
            <a:endParaRPr lang="tr-TR" sz="2400" dirty="0" smtClean="0"/>
          </a:p>
          <a:p>
            <a:pPr marL="0" indent="0" algn="ctr">
              <a:lnSpc>
                <a:spcPct val="90000"/>
              </a:lnSpc>
              <a:buNone/>
            </a:pPr>
            <a:r>
              <a:rPr lang="tr-TR" sz="2400" b="1" dirty="0" smtClean="0"/>
              <a:t>Başvurular</a:t>
            </a:r>
            <a:r>
              <a:rPr lang="tr-TR" sz="2400" b="1" dirty="0"/>
              <a:t>, Tebliğin yayımı tarihinden itibaren </a:t>
            </a:r>
            <a:r>
              <a:rPr lang="tr-TR" sz="2400" b="1" i="1" u="sng" dirty="0" smtClean="0"/>
              <a:t>45  </a:t>
            </a:r>
            <a:r>
              <a:rPr lang="tr-TR" sz="2400" b="1" i="1" u="sng" dirty="0"/>
              <a:t>gün </a:t>
            </a:r>
            <a:r>
              <a:rPr lang="tr-TR" sz="2400" b="1" dirty="0" smtClean="0"/>
              <a:t>içerisinde </a:t>
            </a:r>
            <a:r>
              <a:rPr lang="tr-TR" sz="2400" b="1" dirty="0"/>
              <a:t>elektronik </a:t>
            </a:r>
            <a:r>
              <a:rPr lang="tr-TR" sz="2400" b="1" dirty="0" smtClean="0"/>
              <a:t>ortamda</a:t>
            </a:r>
          </a:p>
          <a:p>
            <a:pPr marL="0" indent="0" algn="ctr">
              <a:lnSpc>
                <a:spcPct val="90000"/>
              </a:lnSpc>
              <a:buNone/>
            </a:pPr>
            <a:r>
              <a:rPr lang="tr-TR" sz="2400" b="1" dirty="0" smtClean="0"/>
              <a:t> </a:t>
            </a:r>
            <a:r>
              <a:rPr lang="tr-TR" sz="2400" b="1" u="sng" dirty="0" smtClean="0">
                <a:hlinkClick r:id="rId2"/>
              </a:rPr>
              <a:t>www.tarim.gov.tr</a:t>
            </a:r>
            <a:endParaRPr lang="tr-TR" sz="2400" b="1" u="sng" dirty="0" smtClean="0"/>
          </a:p>
          <a:p>
            <a:pPr marL="0" indent="0" algn="ctr">
              <a:lnSpc>
                <a:spcPct val="90000"/>
              </a:lnSpc>
              <a:buNone/>
            </a:pPr>
            <a:r>
              <a:rPr lang="tr-TR" sz="2400" b="1" dirty="0" smtClean="0"/>
              <a:t>internet </a:t>
            </a:r>
            <a:r>
              <a:rPr lang="tr-TR" sz="2400" b="1" dirty="0"/>
              <a:t>adresi KKYDP </a:t>
            </a:r>
            <a:r>
              <a:rPr lang="tr-TR" sz="2400" b="1" dirty="0" smtClean="0"/>
              <a:t>online başvuru </a:t>
            </a:r>
            <a:r>
              <a:rPr lang="tr-TR" sz="2400" b="1" dirty="0"/>
              <a:t>butonundan girişleri </a:t>
            </a:r>
            <a:r>
              <a:rPr lang="tr-TR" sz="2400" b="1" dirty="0" smtClean="0"/>
              <a:t>yapılır. </a:t>
            </a:r>
            <a:endParaRPr lang="tr-TR" sz="2400" b="1" dirty="0" smtClean="0">
              <a:solidFill>
                <a:srgbClr val="002060"/>
              </a:solidFill>
            </a:endParaRPr>
          </a:p>
        </p:txBody>
      </p:sp>
      <p:pic>
        <p:nvPicPr>
          <p:cNvPr id="3" name="Resim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74500" y="4083204"/>
            <a:ext cx="637221" cy="542584"/>
          </a:xfrm>
          <a:prstGeom prst="rect">
            <a:avLst/>
          </a:prstGeom>
        </p:spPr>
      </p:pic>
      <p:pic>
        <p:nvPicPr>
          <p:cNvPr id="6" name="5 Resim" descr="2016-ataturk-takvim_1.jpg"/>
          <p:cNvPicPr>
            <a:picLocks noChangeAspect="1"/>
          </p:cNvPicPr>
          <p:nvPr/>
        </p:nvPicPr>
        <p:blipFill>
          <a:blip r:embed="rId4"/>
          <a:stretch>
            <a:fillRect/>
          </a:stretch>
        </p:blipFill>
        <p:spPr>
          <a:xfrm>
            <a:off x="4890656" y="928254"/>
            <a:ext cx="4114216" cy="5735782"/>
          </a:xfrm>
          <a:prstGeom prst="rect">
            <a:avLst/>
          </a:prstGeom>
        </p:spPr>
      </p:pic>
      <p:sp>
        <p:nvSpPr>
          <p:cNvPr id="8" name="7 Dikdörtgen"/>
          <p:cNvSpPr/>
          <p:nvPr/>
        </p:nvSpPr>
        <p:spPr>
          <a:xfrm>
            <a:off x="2757868" y="0"/>
            <a:ext cx="3608681" cy="923330"/>
          </a:xfrm>
          <a:prstGeom prst="rect">
            <a:avLst/>
          </a:prstGeom>
          <a:noFill/>
        </p:spPr>
        <p:txBody>
          <a:bodyPr wrap="none" lIns="91440" tIns="45720" rIns="91440" bIns="45720">
            <a:spAutoFit/>
          </a:bodyPr>
          <a:lstStyle/>
          <a:p>
            <a:pPr algn="ctr"/>
            <a:r>
              <a:rPr lang="tr-T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BAŞVURU</a:t>
            </a:r>
            <a:endParaRPr lang="tr-T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 name="8 Sağ Ok"/>
          <p:cNvSpPr/>
          <p:nvPr/>
        </p:nvSpPr>
        <p:spPr>
          <a:xfrm>
            <a:off x="484909" y="2854037"/>
            <a:ext cx="1233054" cy="5403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0" name="9 Sağ Ok"/>
          <p:cNvSpPr/>
          <p:nvPr/>
        </p:nvSpPr>
        <p:spPr>
          <a:xfrm>
            <a:off x="235527" y="4502727"/>
            <a:ext cx="1219200" cy="62345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ppt_x"/>
                                          </p:val>
                                        </p:tav>
                                        <p:tav tm="100000">
                                          <p:val>
                                            <p:strVal val="#ppt_x"/>
                                          </p:val>
                                        </p:tav>
                                      </p:tavLst>
                                    </p:anim>
                                    <p:anim calcmode="lin" valueType="num">
                                      <p:cBhvr additive="base">
                                        <p:cTn id="8" dur="3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ppt_x"/>
                                          </p:val>
                                        </p:tav>
                                        <p:tav tm="100000">
                                          <p:val>
                                            <p:strVal val="#ppt_x"/>
                                          </p:val>
                                        </p:tav>
                                      </p:tavLst>
                                    </p:anim>
                                    <p:anim calcmode="lin" valueType="num">
                                      <p:cBhvr additive="base">
                                        <p:cTn id="14"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4719" y="1186004"/>
            <a:ext cx="8862943" cy="5585988"/>
          </a:xfrm>
          <a:prstGeom prst="rect">
            <a:avLst/>
          </a:prstGeom>
        </p:spPr>
      </p:pic>
      <p:sp>
        <p:nvSpPr>
          <p:cNvPr id="6" name="Dikdörtgen 5"/>
          <p:cNvSpPr/>
          <p:nvPr/>
        </p:nvSpPr>
        <p:spPr>
          <a:xfrm>
            <a:off x="2961293" y="6029608"/>
            <a:ext cx="1255594" cy="144856"/>
          </a:xfrm>
          <a:prstGeom prst="rect">
            <a:avLst/>
          </a:prstGeom>
          <a:solidFill>
            <a:schemeClr val="accent6">
              <a:lumMod val="75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Aşağı Ok 7"/>
          <p:cNvSpPr/>
          <p:nvPr/>
        </p:nvSpPr>
        <p:spPr>
          <a:xfrm flipH="1">
            <a:off x="2961293" y="5031953"/>
            <a:ext cx="436730" cy="96085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 xmlns:p14="http://schemas.microsoft.com/office/powerpoint/2010/main" val="424115549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870">
                                          <p:stCondLst>
                                            <p:cond delay="0"/>
                                          </p:stCondLst>
                                        </p:cTn>
                                        <p:tgtEl>
                                          <p:spTgt spid="8"/>
                                        </p:tgtEl>
                                      </p:cBhvr>
                                    </p:animEffect>
                                    <p:anim calcmode="lin" valueType="num">
                                      <p:cBhvr>
                                        <p:cTn id="8" dur="2733"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8"/>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8"/>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8"/>
                                        </p:tgtEl>
                                        <p:attrNameLst>
                                          <p:attrName>ppt_y</p:attrName>
                                        </p:attrNameLst>
                                      </p:cBhvr>
                                      <p:tavLst>
                                        <p:tav tm="0" fmla="#ppt_y-sin(pi*$)/81">
                                          <p:val>
                                            <p:fltVal val="0"/>
                                          </p:val>
                                        </p:tav>
                                        <p:tav tm="100000">
                                          <p:val>
                                            <p:fltVal val="1"/>
                                          </p:val>
                                        </p:tav>
                                      </p:tavLst>
                                    </p:anim>
                                    <p:animScale>
                                      <p:cBhvr>
                                        <p:cTn id="13" dur="39">
                                          <p:stCondLst>
                                            <p:cond delay="975"/>
                                          </p:stCondLst>
                                        </p:cTn>
                                        <p:tgtEl>
                                          <p:spTgt spid="8"/>
                                        </p:tgtEl>
                                      </p:cBhvr>
                                      <p:to x="100000" y="60000"/>
                                    </p:animScale>
                                    <p:animScale>
                                      <p:cBhvr>
                                        <p:cTn id="14" dur="249" decel="50000">
                                          <p:stCondLst>
                                            <p:cond delay="1014"/>
                                          </p:stCondLst>
                                        </p:cTn>
                                        <p:tgtEl>
                                          <p:spTgt spid="8"/>
                                        </p:tgtEl>
                                      </p:cBhvr>
                                      <p:to x="100000" y="100000"/>
                                    </p:animScale>
                                    <p:animScale>
                                      <p:cBhvr>
                                        <p:cTn id="15" dur="39">
                                          <p:stCondLst>
                                            <p:cond delay="1968"/>
                                          </p:stCondLst>
                                        </p:cTn>
                                        <p:tgtEl>
                                          <p:spTgt spid="8"/>
                                        </p:tgtEl>
                                      </p:cBhvr>
                                      <p:to x="100000" y="80000"/>
                                    </p:animScale>
                                    <p:animScale>
                                      <p:cBhvr>
                                        <p:cTn id="16" dur="249" decel="50000">
                                          <p:stCondLst>
                                            <p:cond delay="2007"/>
                                          </p:stCondLst>
                                        </p:cTn>
                                        <p:tgtEl>
                                          <p:spTgt spid="8"/>
                                        </p:tgtEl>
                                      </p:cBhvr>
                                      <p:to x="100000" y="100000"/>
                                    </p:animScale>
                                    <p:animScale>
                                      <p:cBhvr>
                                        <p:cTn id="17" dur="39">
                                          <p:stCondLst>
                                            <p:cond delay="2463"/>
                                          </p:stCondLst>
                                        </p:cTn>
                                        <p:tgtEl>
                                          <p:spTgt spid="8"/>
                                        </p:tgtEl>
                                      </p:cBhvr>
                                      <p:to x="100000" y="90000"/>
                                    </p:animScale>
                                    <p:animScale>
                                      <p:cBhvr>
                                        <p:cTn id="18" dur="249" decel="50000">
                                          <p:stCondLst>
                                            <p:cond delay="2502"/>
                                          </p:stCondLst>
                                        </p:cTn>
                                        <p:tgtEl>
                                          <p:spTgt spid="8"/>
                                        </p:tgtEl>
                                      </p:cBhvr>
                                      <p:to x="100000" y="100000"/>
                                    </p:animScale>
                                    <p:animScale>
                                      <p:cBhvr>
                                        <p:cTn id="19" dur="39">
                                          <p:stCondLst>
                                            <p:cond delay="2712"/>
                                          </p:stCondLst>
                                        </p:cTn>
                                        <p:tgtEl>
                                          <p:spTgt spid="8"/>
                                        </p:tgtEl>
                                      </p:cBhvr>
                                      <p:to x="100000" y="95000"/>
                                    </p:animScale>
                                    <p:animScale>
                                      <p:cBhvr>
                                        <p:cTn id="20" dur="249" decel="50000">
                                          <p:stCondLst>
                                            <p:cond delay="2751"/>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Adsız.png"/>
          <p:cNvPicPr>
            <a:picLocks noChangeAspect="1"/>
          </p:cNvPicPr>
          <p:nvPr/>
        </p:nvPicPr>
        <p:blipFill>
          <a:blip r:embed="rId2"/>
          <a:stretch>
            <a:fillRect/>
          </a:stretch>
        </p:blipFill>
        <p:spPr>
          <a:xfrm>
            <a:off x="498764" y="1138923"/>
            <a:ext cx="8298872" cy="4860572"/>
          </a:xfrm>
          <a:prstGeom prst="rect">
            <a:avLst/>
          </a:prstGeom>
        </p:spPr>
      </p:pic>
      <p:sp>
        <p:nvSpPr>
          <p:cNvPr id="6" name="5 Sağ Ok"/>
          <p:cNvSpPr/>
          <p:nvPr/>
        </p:nvSpPr>
        <p:spPr>
          <a:xfrm>
            <a:off x="3338945" y="5638800"/>
            <a:ext cx="1122219" cy="360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idx="1"/>
          </p:nvPr>
        </p:nvSpPr>
        <p:spPr>
          <a:xfrm>
            <a:off x="313899" y="1572123"/>
            <a:ext cx="8598090" cy="2481262"/>
          </a:xfrm>
          <a:noFill/>
          <a:ln>
            <a:noFill/>
          </a:ln>
        </p:spPr>
        <p:txBody>
          <a:bodyPr>
            <a:normAutofit fontScale="47500" lnSpcReduction="20000"/>
          </a:bodyPr>
          <a:lstStyle/>
          <a:p>
            <a:pPr marL="0" indent="0">
              <a:lnSpc>
                <a:spcPct val="160000"/>
              </a:lnSpc>
              <a:spcBef>
                <a:spcPts val="0"/>
              </a:spcBef>
              <a:buNone/>
              <a:defRPr/>
            </a:pPr>
            <a:r>
              <a:rPr lang="tr-TR" sz="2000" dirty="0" smtClean="0">
                <a:effectLst>
                  <a:outerShdw blurRad="38100" dist="38100" dir="2700000" algn="tl">
                    <a:srgbClr val="C0C0C0"/>
                  </a:outerShdw>
                </a:effectLst>
              </a:rPr>
              <a:t>       </a:t>
            </a:r>
            <a:r>
              <a:rPr lang="tr-TR" sz="5100" dirty="0" smtClean="0">
                <a:effectLst>
                  <a:outerShdw blurRad="38100" dist="38100" dir="2700000" algn="tl">
                    <a:srgbClr val="000000">
                      <a:alpha val="43137"/>
                    </a:srgbClr>
                  </a:outerShdw>
                </a:effectLst>
              </a:rPr>
              <a:t>Başvuru sahipleri, başvurularına ilişkin olarak </a:t>
            </a:r>
            <a:r>
              <a:rPr lang="tr-TR" sz="5100" dirty="0" smtClean="0">
                <a:solidFill>
                  <a:schemeClr val="accent1"/>
                </a:solidFill>
                <a:effectLst>
                  <a:outerShdw blurRad="38100" dist="38100" dir="2700000" algn="tl">
                    <a:srgbClr val="000000">
                      <a:alpha val="43137"/>
                    </a:srgbClr>
                  </a:outerShdw>
                </a:effectLst>
              </a:rPr>
              <a:t>İl Gıda, Tarım ve Hayvancılık Müdürlüğü</a:t>
            </a:r>
            <a:r>
              <a:rPr lang="tr-TR" sz="5100" dirty="0" smtClean="0">
                <a:effectLst>
                  <a:outerShdw blurRad="38100" dist="38100" dir="2700000" algn="tl">
                    <a:srgbClr val="000000">
                      <a:alpha val="43137"/>
                    </a:srgbClr>
                  </a:outerShdw>
                </a:effectLst>
              </a:rPr>
              <a:t> tarafından </a:t>
            </a:r>
            <a:r>
              <a:rPr lang="tr-TR" sz="5100" dirty="0" smtClean="0">
                <a:solidFill>
                  <a:schemeClr val="hlink"/>
                </a:solidFill>
                <a:effectLst>
                  <a:outerShdw blurRad="38100" dist="38100" dir="2700000" algn="tl">
                    <a:srgbClr val="000000">
                      <a:alpha val="43137"/>
                    </a:srgbClr>
                  </a:outerShdw>
                </a:effectLst>
              </a:rPr>
              <a:t>yazılı </a:t>
            </a:r>
            <a:r>
              <a:rPr lang="tr-TR" sz="5100" dirty="0" smtClean="0">
                <a:effectLst>
                  <a:outerShdw blurRad="38100" dist="38100" dir="2700000" algn="tl">
                    <a:srgbClr val="000000">
                      <a:alpha val="43137"/>
                    </a:srgbClr>
                  </a:outerShdw>
                </a:effectLst>
              </a:rPr>
              <a:t>olarak bilgilendirileceklerdir. </a:t>
            </a:r>
            <a:r>
              <a:rPr lang="tr-TR" sz="5100" dirty="0">
                <a:effectLst>
                  <a:outerShdw blurRad="38100" dist="38100" dir="2700000" algn="tl">
                    <a:srgbClr val="000000">
                      <a:alpha val="43137"/>
                    </a:srgbClr>
                  </a:outerShdw>
                </a:effectLst>
              </a:rPr>
              <a:t>Ayrıca hibe desteğine hak kazanan başvuru sahiplerine ait proje numaraları </a:t>
            </a:r>
            <a:r>
              <a:rPr lang="tr-TR" sz="5100" u="sng" dirty="0">
                <a:solidFill>
                  <a:schemeClr val="accent1"/>
                </a:solidFill>
                <a:effectLst>
                  <a:outerShdw blurRad="38100" dist="38100" dir="2700000" algn="tl">
                    <a:srgbClr val="000000">
                      <a:alpha val="43137"/>
                    </a:srgbClr>
                  </a:outerShdw>
                </a:effectLst>
              </a:rPr>
              <a:t>www.tarim.gov.tr</a:t>
            </a:r>
            <a:r>
              <a:rPr lang="tr-TR" sz="5100" dirty="0">
                <a:effectLst>
                  <a:outerShdw blurRad="38100" dist="38100" dir="2700000" algn="tl">
                    <a:srgbClr val="000000">
                      <a:alpha val="43137"/>
                    </a:srgbClr>
                  </a:outerShdw>
                </a:effectLst>
              </a:rPr>
              <a:t> web sitesinde yayımlanarak ilan edilir</a:t>
            </a:r>
            <a:r>
              <a:rPr lang="tr-TR" sz="5100" dirty="0" smtClean="0">
                <a:effectLst>
                  <a:outerShdw blurRad="38100" dist="38100" dir="2700000" algn="tl">
                    <a:srgbClr val="000000">
                      <a:alpha val="43137"/>
                    </a:srgbClr>
                  </a:outerShdw>
                </a:effectLst>
              </a:rPr>
              <a:t>.</a:t>
            </a:r>
          </a:p>
        </p:txBody>
      </p:sp>
      <p:pic>
        <p:nvPicPr>
          <p:cNvPr id="31746" name="Picture 2" descr="C:\Users\akarakaya\AppData\Local\Microsoft\Windows\Temporary Internet Files\Content.IE5\6DJL0PEU\MC900424162[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964" y="3863790"/>
            <a:ext cx="2268969" cy="299421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1950" y="1562100"/>
            <a:ext cx="3669723" cy="5067300"/>
          </a:xfrm>
          <a:noFill/>
          <a:ln>
            <a:noFill/>
          </a:ln>
        </p:spPr>
        <p:txBody>
          <a:bodyPr>
            <a:normAutofit/>
          </a:bodyPr>
          <a:lstStyle/>
          <a:p>
            <a:pPr marL="0" indent="0" algn="ctr">
              <a:buNone/>
            </a:pPr>
            <a:r>
              <a:rPr lang="tr-TR" sz="2400" b="1" dirty="0"/>
              <a:t>Yatırım projelerinin tamamlanma tarihi </a:t>
            </a:r>
            <a:r>
              <a:rPr lang="tr-TR" sz="2400" b="1" dirty="0" smtClean="0">
                <a:solidFill>
                  <a:schemeClr val="accent1">
                    <a:lumMod val="75000"/>
                  </a:schemeClr>
                </a:solidFill>
              </a:rPr>
              <a:t>01/12/2017’</a:t>
            </a:r>
            <a:r>
              <a:rPr lang="tr-TR" sz="2400" b="1" dirty="0" smtClean="0"/>
              <a:t>dır</a:t>
            </a:r>
            <a:r>
              <a:rPr lang="tr-TR" sz="2400" dirty="0"/>
              <a:t>. </a:t>
            </a:r>
            <a:endParaRPr lang="tr-TR" sz="2400" dirty="0" smtClean="0"/>
          </a:p>
          <a:p>
            <a:pPr marL="0" indent="0" algn="ctr">
              <a:buNone/>
            </a:pPr>
            <a:endParaRPr lang="tr-TR" sz="2400" dirty="0" smtClean="0"/>
          </a:p>
          <a:p>
            <a:pPr marL="0" indent="0" algn="ctr">
              <a:buNone/>
            </a:pPr>
            <a:r>
              <a:rPr lang="tr-TR" sz="2400" b="1" dirty="0" smtClean="0"/>
              <a:t>Bu </a:t>
            </a:r>
            <a:r>
              <a:rPr lang="tr-TR" sz="2400" b="1" dirty="0"/>
              <a:t>tarihe kadar tamamlanamayan projeler yatırımcıların talebi ve il müdürlüğünün uygun görmesi halinde kendi kaynakları ile </a:t>
            </a:r>
            <a:r>
              <a:rPr lang="tr-TR" sz="2400" b="1" dirty="0" smtClean="0"/>
              <a:t>doksan günü </a:t>
            </a:r>
            <a:r>
              <a:rPr lang="tr-TR" sz="2400" b="1" dirty="0"/>
              <a:t>aşmamak üzere verilecek süre içinde tamamlanır</a:t>
            </a:r>
            <a:r>
              <a:rPr lang="tr-TR" sz="2400" b="1" dirty="0" smtClean="0"/>
              <a:t>.</a:t>
            </a:r>
            <a:endParaRPr lang="tr-TR" sz="2400" b="1" dirty="0"/>
          </a:p>
        </p:txBody>
      </p:sp>
      <p:pic>
        <p:nvPicPr>
          <p:cNvPr id="5" name="4 Resim" descr="proje.jpg"/>
          <p:cNvPicPr>
            <a:picLocks noChangeAspect="1"/>
          </p:cNvPicPr>
          <p:nvPr/>
        </p:nvPicPr>
        <p:blipFill>
          <a:blip r:embed="rId2"/>
          <a:stretch>
            <a:fillRect/>
          </a:stretch>
        </p:blipFill>
        <p:spPr>
          <a:xfrm>
            <a:off x="4017819" y="775855"/>
            <a:ext cx="5126182" cy="6082145"/>
          </a:xfrm>
          <a:prstGeom prst="rect">
            <a:avLst/>
          </a:prstGeom>
        </p:spPr>
      </p:pic>
      <p:sp>
        <p:nvSpPr>
          <p:cNvPr id="7" name="6 Dikdörtgen"/>
          <p:cNvSpPr/>
          <p:nvPr/>
        </p:nvSpPr>
        <p:spPr>
          <a:xfrm>
            <a:off x="2356086" y="0"/>
            <a:ext cx="4493538" cy="923330"/>
          </a:xfrm>
          <a:prstGeom prst="rect">
            <a:avLst/>
          </a:prstGeom>
          <a:noFill/>
        </p:spPr>
        <p:txBody>
          <a:bodyPr wrap="none" lIns="91440" tIns="45720" rIns="91440" bIns="45720">
            <a:spAutoFit/>
          </a:bodyPr>
          <a:lstStyle/>
          <a:p>
            <a:pPr algn="ctr"/>
            <a:r>
              <a:rPr lang="tr-T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PROJE BİTİŞ</a:t>
            </a:r>
            <a:endParaRPr lang="tr-T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 xmlns:p14="http://schemas.microsoft.com/office/powerpoint/2010/main" val="2729364252"/>
      </p:ext>
    </p:extLst>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nvGraphicFramePr>
        <p:xfrm>
          <a:off x="235526" y="900552"/>
          <a:ext cx="8437419" cy="5540302"/>
        </p:xfrm>
        <a:graphic>
          <a:graphicData uri="http://schemas.openxmlformats.org/drawingml/2006/table">
            <a:tbl>
              <a:tblPr/>
              <a:tblGrid>
                <a:gridCol w="3204083"/>
                <a:gridCol w="1655443"/>
                <a:gridCol w="3577893"/>
              </a:tblGrid>
              <a:tr h="984934">
                <a:tc>
                  <a:txBody>
                    <a:bodyPr/>
                    <a:lstStyle/>
                    <a:p>
                      <a:pPr algn="ctr" fontAlgn="ctr"/>
                      <a:r>
                        <a:rPr lang="tr-TR" sz="800" b="1" i="0" u="none" strike="noStrike" dirty="0">
                          <a:solidFill>
                            <a:srgbClr val="000000"/>
                          </a:solidFill>
                          <a:latin typeface="Calibri"/>
                        </a:rPr>
                        <a:t> </a:t>
                      </a:r>
                    </a:p>
                    <a:p>
                      <a:pPr algn="ctr" fontAlgn="b"/>
                      <a:r>
                        <a:rPr lang="tr-TR" sz="1600" b="1" i="0" u="none" strike="noStrike" dirty="0">
                          <a:solidFill>
                            <a:srgbClr val="000000"/>
                          </a:solidFill>
                          <a:latin typeface="Calibri"/>
                        </a:rPr>
                        <a:t>İLÇELER</a:t>
                      </a:r>
                    </a:p>
                  </a:txBody>
                  <a:tcPr marL="9236" marR="9236" marT="923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E6B9B8"/>
                    </a:solidFill>
                  </a:tcPr>
                </a:tc>
                <a:tc>
                  <a:txBody>
                    <a:bodyPr/>
                    <a:lstStyle/>
                    <a:p>
                      <a:pPr algn="ctr" fontAlgn="ctr"/>
                      <a:r>
                        <a:rPr lang="tr-TR" sz="1600" b="1" i="0" u="none" strike="noStrike" dirty="0">
                          <a:solidFill>
                            <a:srgbClr val="000000"/>
                          </a:solidFill>
                          <a:latin typeface="Calibri"/>
                        </a:rPr>
                        <a:t>Toplam</a:t>
                      </a:r>
                    </a:p>
                  </a:txBody>
                  <a:tcPr marL="9236" marR="9236" marT="923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E6B9B8"/>
                    </a:solidFill>
                  </a:tcPr>
                </a:tc>
                <a:tc>
                  <a:txBody>
                    <a:bodyPr/>
                    <a:lstStyle/>
                    <a:p>
                      <a:pPr algn="ctr" fontAlgn="ctr"/>
                      <a:r>
                        <a:rPr lang="tr-TR" sz="1600" b="1" i="0" u="none" strike="noStrike" dirty="0">
                          <a:solidFill>
                            <a:srgbClr val="000000"/>
                          </a:solidFill>
                          <a:latin typeface="Calibri"/>
                        </a:rPr>
                        <a:t>%50 Hibe</a:t>
                      </a:r>
                    </a:p>
                  </a:txBody>
                  <a:tcPr marL="9236" marR="9236" marT="9236"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E6B9B8"/>
                    </a:solidFill>
                  </a:tcPr>
                </a:tc>
              </a:tr>
              <a:tr h="246233">
                <a:tc>
                  <a:txBody>
                    <a:bodyPr/>
                    <a:lstStyle/>
                    <a:p>
                      <a:pPr algn="l" fontAlgn="b"/>
                      <a:r>
                        <a:rPr lang="tr-TR" sz="1600" b="1" i="0" u="none" strike="noStrike" dirty="0">
                          <a:solidFill>
                            <a:srgbClr val="000000"/>
                          </a:solidFill>
                          <a:latin typeface="Calibri"/>
                        </a:rPr>
                        <a:t>Ahmetli</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c>
                  <a:txBody>
                    <a:bodyPr/>
                    <a:lstStyle/>
                    <a:p>
                      <a:pPr algn="ctr" fontAlgn="b"/>
                      <a:r>
                        <a:rPr lang="tr-TR" sz="1600" b="0" i="0" u="none" strike="noStrike" dirty="0">
                          <a:solidFill>
                            <a:srgbClr val="000000"/>
                          </a:solidFill>
                          <a:latin typeface="Calibri"/>
                        </a:rPr>
                        <a:t>2</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c>
                  <a:txBody>
                    <a:bodyPr/>
                    <a:lstStyle/>
                    <a:p>
                      <a:pPr algn="r" fontAlgn="b"/>
                      <a:r>
                        <a:rPr lang="tr-TR" sz="1600" b="0" i="0" u="none" strike="noStrike" dirty="0">
                          <a:solidFill>
                            <a:srgbClr val="000000"/>
                          </a:solidFill>
                          <a:latin typeface="Calibri"/>
                        </a:rPr>
                        <a:t>374.450,00</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r>
              <a:tr h="246233">
                <a:tc>
                  <a:txBody>
                    <a:bodyPr/>
                    <a:lstStyle/>
                    <a:p>
                      <a:pPr algn="l" fontAlgn="b"/>
                      <a:r>
                        <a:rPr lang="tr-TR" sz="1600" b="1" i="0" u="none" strike="noStrike" dirty="0">
                          <a:solidFill>
                            <a:srgbClr val="000000"/>
                          </a:solidFill>
                          <a:latin typeface="Calibri"/>
                        </a:rPr>
                        <a:t>Akhisar</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44</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r" fontAlgn="b"/>
                      <a:r>
                        <a:rPr lang="tr-TR" sz="1600" b="0" i="0" u="none" strike="noStrike" dirty="0">
                          <a:solidFill>
                            <a:srgbClr val="000000"/>
                          </a:solidFill>
                          <a:latin typeface="Calibri"/>
                        </a:rPr>
                        <a:t>11.370.061,95</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r>
              <a:tr h="246233">
                <a:tc>
                  <a:txBody>
                    <a:bodyPr/>
                    <a:lstStyle/>
                    <a:p>
                      <a:pPr algn="l" fontAlgn="b"/>
                      <a:r>
                        <a:rPr lang="tr-TR" sz="1600" b="1" i="0" u="none" strike="noStrike" dirty="0">
                          <a:solidFill>
                            <a:srgbClr val="000000"/>
                          </a:solidFill>
                          <a:latin typeface="Calibri"/>
                        </a:rPr>
                        <a:t>Alaşehir</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c>
                  <a:txBody>
                    <a:bodyPr/>
                    <a:lstStyle/>
                    <a:p>
                      <a:pPr algn="ctr" fontAlgn="b"/>
                      <a:r>
                        <a:rPr lang="tr-TR" sz="1600" b="0" i="0" u="none" strike="noStrike" dirty="0">
                          <a:solidFill>
                            <a:srgbClr val="000000"/>
                          </a:solidFill>
                          <a:latin typeface="Calibri"/>
                        </a:rPr>
                        <a:t>18</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c>
                  <a:txBody>
                    <a:bodyPr/>
                    <a:lstStyle/>
                    <a:p>
                      <a:pPr algn="r" fontAlgn="b"/>
                      <a:r>
                        <a:rPr lang="tr-TR" sz="1600" b="0" i="0" u="none" strike="noStrike" dirty="0">
                          <a:solidFill>
                            <a:srgbClr val="000000"/>
                          </a:solidFill>
                          <a:latin typeface="Calibri"/>
                        </a:rPr>
                        <a:t>4.855.213,21</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r>
              <a:tr h="246233">
                <a:tc>
                  <a:txBody>
                    <a:bodyPr/>
                    <a:lstStyle/>
                    <a:p>
                      <a:pPr algn="l" fontAlgn="b"/>
                      <a:r>
                        <a:rPr lang="tr-TR" sz="1600" b="1" i="0" u="none" strike="noStrike" dirty="0">
                          <a:solidFill>
                            <a:srgbClr val="000000"/>
                          </a:solidFill>
                          <a:latin typeface="Calibri"/>
                        </a:rPr>
                        <a:t>Demirci</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0</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l" fontAlgn="b"/>
                      <a:r>
                        <a:rPr lang="tr-TR" sz="1600" b="0" i="0" u="none" strike="noStrike" dirty="0">
                          <a:solidFill>
                            <a:srgbClr val="000000"/>
                          </a:solidFill>
                          <a:latin typeface="Calibri"/>
                        </a:rPr>
                        <a:t> </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r>
              <a:tr h="246233">
                <a:tc>
                  <a:txBody>
                    <a:bodyPr/>
                    <a:lstStyle/>
                    <a:p>
                      <a:pPr algn="l" fontAlgn="b"/>
                      <a:r>
                        <a:rPr lang="tr-TR" sz="1600" b="1" i="0" u="none" strike="noStrike" dirty="0">
                          <a:solidFill>
                            <a:srgbClr val="000000"/>
                          </a:solidFill>
                          <a:latin typeface="Calibri"/>
                        </a:rPr>
                        <a:t>Gördes</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c>
                  <a:txBody>
                    <a:bodyPr/>
                    <a:lstStyle/>
                    <a:p>
                      <a:pPr algn="ctr" fontAlgn="b"/>
                      <a:r>
                        <a:rPr lang="tr-TR" sz="1600" b="0" i="0" u="none" strike="noStrike" dirty="0">
                          <a:solidFill>
                            <a:srgbClr val="000000"/>
                          </a:solidFill>
                          <a:latin typeface="Calibri"/>
                        </a:rPr>
                        <a:t>1</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c>
                  <a:txBody>
                    <a:bodyPr/>
                    <a:lstStyle/>
                    <a:p>
                      <a:pPr algn="r" fontAlgn="b"/>
                      <a:r>
                        <a:rPr lang="tr-TR" sz="1600" b="0" i="0" u="none" strike="noStrike" dirty="0">
                          <a:solidFill>
                            <a:srgbClr val="000000"/>
                          </a:solidFill>
                          <a:latin typeface="Calibri"/>
                        </a:rPr>
                        <a:t>256.875,00</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r>
              <a:tr h="246233">
                <a:tc>
                  <a:txBody>
                    <a:bodyPr/>
                    <a:lstStyle/>
                    <a:p>
                      <a:pPr algn="l" fontAlgn="b"/>
                      <a:r>
                        <a:rPr lang="tr-TR" sz="1600" b="1" i="0" u="none" strike="noStrike" dirty="0">
                          <a:solidFill>
                            <a:srgbClr val="000000"/>
                          </a:solidFill>
                          <a:latin typeface="Calibri"/>
                        </a:rPr>
                        <a:t>Gölmarmara</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0</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l" fontAlgn="b"/>
                      <a:r>
                        <a:rPr lang="tr-TR" sz="1600" b="0" i="0" u="none" strike="noStrike" dirty="0">
                          <a:solidFill>
                            <a:srgbClr val="000000"/>
                          </a:solidFill>
                          <a:latin typeface="Calibri"/>
                        </a:rPr>
                        <a:t> </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r>
              <a:tr h="246233">
                <a:tc>
                  <a:txBody>
                    <a:bodyPr/>
                    <a:lstStyle/>
                    <a:p>
                      <a:pPr algn="l" fontAlgn="b"/>
                      <a:r>
                        <a:rPr lang="tr-TR" sz="1600" b="1" i="0" u="none" strike="noStrike" dirty="0">
                          <a:solidFill>
                            <a:srgbClr val="000000"/>
                          </a:solidFill>
                          <a:latin typeface="Calibri"/>
                        </a:rPr>
                        <a:t>Kırkağaç</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c>
                  <a:txBody>
                    <a:bodyPr/>
                    <a:lstStyle/>
                    <a:p>
                      <a:pPr algn="ctr" fontAlgn="b"/>
                      <a:r>
                        <a:rPr lang="tr-TR" sz="1600" b="0" i="0" u="none" strike="noStrike" dirty="0">
                          <a:solidFill>
                            <a:srgbClr val="000000"/>
                          </a:solidFill>
                          <a:latin typeface="Calibri"/>
                        </a:rPr>
                        <a:t>13</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c>
                  <a:txBody>
                    <a:bodyPr/>
                    <a:lstStyle/>
                    <a:p>
                      <a:pPr algn="r" fontAlgn="b"/>
                      <a:r>
                        <a:rPr lang="tr-TR" sz="1600" b="0" i="0" u="none" strike="noStrike" dirty="0">
                          <a:solidFill>
                            <a:srgbClr val="000000"/>
                          </a:solidFill>
                          <a:latin typeface="Calibri"/>
                        </a:rPr>
                        <a:t>3.627.837,50</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r>
              <a:tr h="246233">
                <a:tc>
                  <a:txBody>
                    <a:bodyPr/>
                    <a:lstStyle/>
                    <a:p>
                      <a:pPr algn="l" fontAlgn="b"/>
                      <a:r>
                        <a:rPr lang="tr-TR" sz="1600" b="1" i="0" u="none" strike="noStrike" dirty="0">
                          <a:solidFill>
                            <a:srgbClr val="000000"/>
                          </a:solidFill>
                          <a:latin typeface="Calibri"/>
                        </a:rPr>
                        <a:t>Köprübaşı</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4</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r" fontAlgn="b"/>
                      <a:r>
                        <a:rPr lang="tr-TR" sz="1600" b="0" i="0" u="none" strike="noStrike" dirty="0">
                          <a:solidFill>
                            <a:srgbClr val="000000"/>
                          </a:solidFill>
                          <a:latin typeface="Calibri"/>
                        </a:rPr>
                        <a:t>852.403,68</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r>
              <a:tr h="246233">
                <a:tc>
                  <a:txBody>
                    <a:bodyPr/>
                    <a:lstStyle/>
                    <a:p>
                      <a:pPr algn="l" fontAlgn="b"/>
                      <a:r>
                        <a:rPr lang="tr-TR" sz="1600" b="1" i="0" u="none" strike="noStrike" dirty="0">
                          <a:solidFill>
                            <a:srgbClr val="000000"/>
                          </a:solidFill>
                          <a:latin typeface="Calibri"/>
                        </a:rPr>
                        <a:t>Kula</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c>
                  <a:txBody>
                    <a:bodyPr/>
                    <a:lstStyle/>
                    <a:p>
                      <a:pPr algn="ctr" fontAlgn="b"/>
                      <a:r>
                        <a:rPr lang="tr-TR" sz="1600" b="0" i="0" u="none" strike="noStrike" dirty="0">
                          <a:solidFill>
                            <a:srgbClr val="000000"/>
                          </a:solidFill>
                          <a:latin typeface="Calibri"/>
                        </a:rPr>
                        <a:t>5</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c>
                  <a:txBody>
                    <a:bodyPr/>
                    <a:lstStyle/>
                    <a:p>
                      <a:pPr algn="r" fontAlgn="b"/>
                      <a:r>
                        <a:rPr lang="tr-TR" sz="1600" b="0" i="0" u="none" strike="noStrike" dirty="0">
                          <a:solidFill>
                            <a:srgbClr val="000000"/>
                          </a:solidFill>
                          <a:latin typeface="Calibri"/>
                        </a:rPr>
                        <a:t>973.766,15</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r>
              <a:tr h="246233">
                <a:tc>
                  <a:txBody>
                    <a:bodyPr/>
                    <a:lstStyle/>
                    <a:p>
                      <a:pPr algn="l" fontAlgn="b"/>
                      <a:r>
                        <a:rPr lang="tr-TR" sz="1600" b="1" i="0" u="none" strike="noStrike" dirty="0">
                          <a:solidFill>
                            <a:srgbClr val="000000"/>
                          </a:solidFill>
                          <a:latin typeface="Calibri"/>
                        </a:rPr>
                        <a:t>Salihli</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31</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r" fontAlgn="b"/>
                      <a:r>
                        <a:rPr lang="tr-TR" sz="1600" b="0" i="0" u="none" strike="noStrike" dirty="0">
                          <a:solidFill>
                            <a:srgbClr val="000000"/>
                          </a:solidFill>
                          <a:latin typeface="Calibri"/>
                        </a:rPr>
                        <a:t>7.921.198,47</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r>
              <a:tr h="246233">
                <a:tc>
                  <a:txBody>
                    <a:bodyPr/>
                    <a:lstStyle/>
                    <a:p>
                      <a:pPr algn="l" fontAlgn="b"/>
                      <a:r>
                        <a:rPr lang="tr-TR" sz="1600" b="1" i="0" u="none" strike="noStrike" dirty="0">
                          <a:solidFill>
                            <a:srgbClr val="000000"/>
                          </a:solidFill>
                          <a:latin typeface="Calibri"/>
                        </a:rPr>
                        <a:t>Sarıgöl</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c>
                  <a:txBody>
                    <a:bodyPr/>
                    <a:lstStyle/>
                    <a:p>
                      <a:pPr algn="ctr" fontAlgn="b"/>
                      <a:r>
                        <a:rPr lang="tr-TR" sz="1600" b="0" i="0" u="none" strike="noStrike" dirty="0">
                          <a:solidFill>
                            <a:srgbClr val="000000"/>
                          </a:solidFill>
                          <a:latin typeface="Calibri"/>
                        </a:rPr>
                        <a:t>3</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c>
                  <a:txBody>
                    <a:bodyPr/>
                    <a:lstStyle/>
                    <a:p>
                      <a:pPr algn="r" fontAlgn="b"/>
                      <a:r>
                        <a:rPr lang="tr-TR" sz="1600" b="0" i="0" u="none" strike="noStrike" dirty="0">
                          <a:solidFill>
                            <a:srgbClr val="000000"/>
                          </a:solidFill>
                          <a:latin typeface="Calibri"/>
                        </a:rPr>
                        <a:t>446.305,00</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r>
              <a:tr h="246233">
                <a:tc>
                  <a:txBody>
                    <a:bodyPr/>
                    <a:lstStyle/>
                    <a:p>
                      <a:pPr algn="l" fontAlgn="b"/>
                      <a:r>
                        <a:rPr lang="tr-TR" sz="1600" b="1" i="0" u="none" strike="noStrike" dirty="0">
                          <a:solidFill>
                            <a:srgbClr val="000000"/>
                          </a:solidFill>
                          <a:latin typeface="Calibri"/>
                        </a:rPr>
                        <a:t>Saruhanlı</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25</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r" fontAlgn="b"/>
                      <a:r>
                        <a:rPr lang="tr-TR" sz="1600" b="0" i="0" u="none" strike="noStrike" dirty="0">
                          <a:solidFill>
                            <a:srgbClr val="000000"/>
                          </a:solidFill>
                          <a:latin typeface="Calibri"/>
                        </a:rPr>
                        <a:t>6.715.056,19</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r>
              <a:tr h="246233">
                <a:tc>
                  <a:txBody>
                    <a:bodyPr/>
                    <a:lstStyle/>
                    <a:p>
                      <a:pPr algn="l" fontAlgn="b"/>
                      <a:r>
                        <a:rPr lang="tr-TR" sz="1600" b="1" i="0" u="none" strike="noStrike" dirty="0">
                          <a:solidFill>
                            <a:srgbClr val="000000"/>
                          </a:solidFill>
                          <a:latin typeface="Calibri"/>
                        </a:rPr>
                        <a:t>Selendi</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c>
                  <a:txBody>
                    <a:bodyPr/>
                    <a:lstStyle/>
                    <a:p>
                      <a:pPr algn="ctr" fontAlgn="b"/>
                      <a:r>
                        <a:rPr lang="tr-TR" sz="1600" b="0" i="0" u="none" strike="noStrike" dirty="0">
                          <a:solidFill>
                            <a:srgbClr val="000000"/>
                          </a:solidFill>
                          <a:latin typeface="Calibri"/>
                        </a:rPr>
                        <a:t>0</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c>
                  <a:txBody>
                    <a:bodyPr/>
                    <a:lstStyle/>
                    <a:p>
                      <a:pPr algn="l" fontAlgn="b"/>
                      <a:r>
                        <a:rPr lang="tr-TR" sz="1600" b="0" i="0" u="none" strike="noStrike" dirty="0">
                          <a:solidFill>
                            <a:srgbClr val="000000"/>
                          </a:solidFill>
                          <a:latin typeface="Calibri"/>
                        </a:rPr>
                        <a:t> </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r>
              <a:tr h="246233">
                <a:tc>
                  <a:txBody>
                    <a:bodyPr/>
                    <a:lstStyle/>
                    <a:p>
                      <a:pPr algn="l" fontAlgn="b"/>
                      <a:r>
                        <a:rPr lang="tr-TR" sz="1600" b="1" i="0" u="none" strike="noStrike" dirty="0">
                          <a:solidFill>
                            <a:srgbClr val="000000"/>
                          </a:solidFill>
                          <a:latin typeface="Calibri"/>
                        </a:rPr>
                        <a:t>Soma</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7</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r" fontAlgn="b"/>
                      <a:r>
                        <a:rPr lang="tr-TR" sz="1600" b="0" i="0" u="none" strike="noStrike" dirty="0">
                          <a:solidFill>
                            <a:srgbClr val="000000"/>
                          </a:solidFill>
                          <a:latin typeface="Calibri"/>
                        </a:rPr>
                        <a:t>1.813.940,34</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r>
              <a:tr h="246233">
                <a:tc>
                  <a:txBody>
                    <a:bodyPr/>
                    <a:lstStyle/>
                    <a:p>
                      <a:pPr algn="l" fontAlgn="b"/>
                      <a:r>
                        <a:rPr lang="tr-TR" sz="1600" b="1" i="0" u="none" strike="noStrike" dirty="0">
                          <a:solidFill>
                            <a:srgbClr val="000000"/>
                          </a:solidFill>
                          <a:latin typeface="Calibri"/>
                        </a:rPr>
                        <a:t>Şehzadeler</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c>
                  <a:txBody>
                    <a:bodyPr/>
                    <a:lstStyle/>
                    <a:p>
                      <a:pPr algn="ctr" fontAlgn="b"/>
                      <a:r>
                        <a:rPr lang="tr-TR" sz="1600" b="0" i="0" u="none" strike="noStrike" dirty="0">
                          <a:solidFill>
                            <a:srgbClr val="000000"/>
                          </a:solidFill>
                          <a:latin typeface="Calibri"/>
                        </a:rPr>
                        <a:t>11</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c>
                  <a:txBody>
                    <a:bodyPr/>
                    <a:lstStyle/>
                    <a:p>
                      <a:pPr algn="r" fontAlgn="b"/>
                      <a:r>
                        <a:rPr lang="tr-TR" sz="1600" b="0" i="0" u="none" strike="noStrike" dirty="0">
                          <a:solidFill>
                            <a:srgbClr val="000000"/>
                          </a:solidFill>
                          <a:latin typeface="Calibri"/>
                        </a:rPr>
                        <a:t>2.460.114,98</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r>
              <a:tr h="246233">
                <a:tc>
                  <a:txBody>
                    <a:bodyPr/>
                    <a:lstStyle/>
                    <a:p>
                      <a:pPr algn="l" fontAlgn="b"/>
                      <a:r>
                        <a:rPr lang="tr-TR" sz="1600" b="1" i="0" u="none" strike="noStrike" dirty="0">
                          <a:solidFill>
                            <a:srgbClr val="000000"/>
                          </a:solidFill>
                          <a:latin typeface="Calibri"/>
                        </a:rPr>
                        <a:t>Yunusemre</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ctr" fontAlgn="b"/>
                      <a:r>
                        <a:rPr lang="tr-TR" sz="1600" b="0" i="0" u="none" strike="noStrike" dirty="0">
                          <a:solidFill>
                            <a:srgbClr val="000000"/>
                          </a:solidFill>
                          <a:latin typeface="Calibri"/>
                        </a:rPr>
                        <a:t>4</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c>
                  <a:txBody>
                    <a:bodyPr/>
                    <a:lstStyle/>
                    <a:p>
                      <a:pPr algn="r" fontAlgn="b"/>
                      <a:r>
                        <a:rPr lang="tr-TR" sz="1600" b="0" i="0" u="none" strike="noStrike" dirty="0">
                          <a:solidFill>
                            <a:srgbClr val="000000"/>
                          </a:solidFill>
                          <a:latin typeface="Calibri"/>
                        </a:rPr>
                        <a:t>730.495,44</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tcPr>
                </a:tc>
              </a:tr>
              <a:tr h="246233">
                <a:tc>
                  <a:txBody>
                    <a:bodyPr/>
                    <a:lstStyle/>
                    <a:p>
                      <a:pPr algn="l" fontAlgn="b"/>
                      <a:r>
                        <a:rPr lang="tr-TR" sz="1600" b="1" i="0" u="none" strike="noStrike" dirty="0">
                          <a:solidFill>
                            <a:srgbClr val="000000"/>
                          </a:solidFill>
                          <a:latin typeface="Calibri"/>
                        </a:rPr>
                        <a:t>Turgutlu</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c>
                  <a:txBody>
                    <a:bodyPr/>
                    <a:lstStyle/>
                    <a:p>
                      <a:pPr algn="ctr" fontAlgn="b"/>
                      <a:r>
                        <a:rPr lang="tr-TR" sz="1600" b="0" i="0" u="none" strike="noStrike" dirty="0">
                          <a:solidFill>
                            <a:srgbClr val="000000"/>
                          </a:solidFill>
                          <a:latin typeface="Calibri"/>
                        </a:rPr>
                        <a:t>28</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c>
                  <a:txBody>
                    <a:bodyPr/>
                    <a:lstStyle/>
                    <a:p>
                      <a:pPr algn="r" fontAlgn="b"/>
                      <a:r>
                        <a:rPr lang="tr-TR" sz="1600" b="0" i="0" u="none" strike="noStrike" dirty="0">
                          <a:solidFill>
                            <a:srgbClr val="000000"/>
                          </a:solidFill>
                          <a:latin typeface="Calibri"/>
                        </a:rPr>
                        <a:t>7.801.319,88</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92D050"/>
                    </a:solidFill>
                  </a:tcPr>
                </a:tc>
              </a:tr>
              <a:tr h="246233">
                <a:tc>
                  <a:txBody>
                    <a:bodyPr/>
                    <a:lstStyle/>
                    <a:p>
                      <a:pPr algn="l" fontAlgn="b"/>
                      <a:r>
                        <a:rPr lang="tr-TR" sz="1600" b="1" i="0" u="none" strike="noStrike" dirty="0">
                          <a:solidFill>
                            <a:srgbClr val="000000"/>
                          </a:solidFill>
                          <a:latin typeface="Calibri"/>
                        </a:rPr>
                        <a:t>TOPLAM</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E6B9B8"/>
                    </a:solidFill>
                  </a:tcPr>
                </a:tc>
                <a:tc>
                  <a:txBody>
                    <a:bodyPr/>
                    <a:lstStyle/>
                    <a:p>
                      <a:pPr algn="ctr" fontAlgn="b"/>
                      <a:r>
                        <a:rPr lang="tr-TR" sz="1600" b="1" i="0" u="none" strike="noStrike" dirty="0">
                          <a:solidFill>
                            <a:srgbClr val="000000"/>
                          </a:solidFill>
                          <a:latin typeface="Calibri"/>
                        </a:rPr>
                        <a:t>196</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E6B9B8"/>
                    </a:solidFill>
                  </a:tcPr>
                </a:tc>
                <a:tc>
                  <a:txBody>
                    <a:bodyPr/>
                    <a:lstStyle/>
                    <a:p>
                      <a:pPr algn="r" fontAlgn="b"/>
                      <a:r>
                        <a:rPr lang="tr-TR" sz="1600" b="1" i="0" u="none" strike="noStrike" dirty="0">
                          <a:solidFill>
                            <a:srgbClr val="000000"/>
                          </a:solidFill>
                          <a:latin typeface="Calibri"/>
                        </a:rPr>
                        <a:t>50.199.037,78</a:t>
                      </a:r>
                    </a:p>
                  </a:txBody>
                  <a:tcPr marL="9236" marR="9236" marT="9236"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E6B9B8"/>
                    </a:solidFill>
                  </a:tcPr>
                </a:tc>
              </a:tr>
            </a:tbl>
          </a:graphicData>
        </a:graphic>
      </p:graphicFrame>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964105" y="1595735"/>
            <a:ext cx="2454518" cy="1754326"/>
          </a:xfrm>
          <a:prstGeom prst="rect">
            <a:avLst/>
          </a:prstGeom>
          <a:noFill/>
        </p:spPr>
        <p:txBody>
          <a:bodyPr wrap="none" lIns="91440" tIns="45720" rIns="91440" bIns="45720">
            <a:spAutoFit/>
            <a:scene3d>
              <a:camera prst="perspectiveContrastingRightFacing"/>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%50 </a:t>
            </a:r>
          </a:p>
          <a:p>
            <a:pPr algn="ct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Sizden</a:t>
            </a:r>
            <a:endPar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Dikdörtgen"/>
          <p:cNvSpPr/>
          <p:nvPr/>
        </p:nvSpPr>
        <p:spPr>
          <a:xfrm>
            <a:off x="4912650" y="1554171"/>
            <a:ext cx="2492990" cy="1754326"/>
          </a:xfrm>
          <a:prstGeom prst="rect">
            <a:avLst/>
          </a:prstGeom>
          <a:noFill/>
        </p:spPr>
        <p:txBody>
          <a:bodyPr wrap="none" lIns="91440" tIns="45720" rIns="91440" bIns="45720">
            <a:spAutoFit/>
            <a:scene3d>
              <a:camera prst="perspectiveHeroicExtremeLeftFacing"/>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%50 </a:t>
            </a:r>
          </a:p>
          <a:p>
            <a:pPr algn="ct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Bizden</a:t>
            </a:r>
            <a:endPar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6 Dikdörtgen"/>
          <p:cNvSpPr/>
          <p:nvPr/>
        </p:nvSpPr>
        <p:spPr>
          <a:xfrm>
            <a:off x="1288473" y="3396824"/>
            <a:ext cx="6026727" cy="1200329"/>
          </a:xfrm>
          <a:prstGeom prst="rect">
            <a:avLst/>
          </a:prstGeom>
          <a:noFill/>
        </p:spPr>
        <p:txBody>
          <a:bodyPr wrap="square" lIns="91440" tIns="45720" rIns="91440" bIns="45720">
            <a:spAutoFit/>
            <a:scene3d>
              <a:camera prst="perspectiveRelaxed"/>
              <a:lightRig rig="soft" dir="tl">
                <a:rot lat="0" lon="0" rev="0"/>
              </a:lightRig>
            </a:scene3d>
            <a:sp3d contourW="25400" prstMaterial="matte">
              <a:bevelT w="25400" h="55880" prst="artDeco"/>
              <a:contourClr>
                <a:schemeClr val="accent2">
                  <a:tint val="20000"/>
                </a:schemeClr>
              </a:contourClr>
            </a:sp3d>
          </a:bodyPr>
          <a:lstStyle/>
          <a:p>
            <a:pPr algn="ctr"/>
            <a:r>
              <a:rPr lang="tr-TR"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%100 Sizin</a:t>
            </a:r>
            <a:endParaRPr lang="tr-TR"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2.37-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9699" name="Rectangle 6"/>
          <p:cNvSpPr>
            <a:spLocks noGrp="1" noChangeArrowheads="1"/>
          </p:cNvSpPr>
          <p:nvPr>
            <p:ph type="ctrTitle"/>
          </p:nvPr>
        </p:nvSpPr>
        <p:spPr>
          <a:xfrm>
            <a:off x="317989" y="3068638"/>
            <a:ext cx="7139354" cy="1295400"/>
          </a:xfrm>
        </p:spPr>
        <p:txBody>
          <a:bodyPr anchor="t">
            <a:normAutofit fontScale="90000"/>
          </a:bodyPr>
          <a:lstStyle/>
          <a:p>
            <a:pPr eaLnBrk="1" hangingPunct="1"/>
            <a:r>
              <a:rPr lang="tr-TR" sz="8800" b="1" dirty="0" smtClean="0">
                <a:solidFill>
                  <a:schemeClr val="bg1"/>
                </a:solidFill>
                <a:latin typeface="Times New Roman" pitchFamily="18" charset="0"/>
                <a:cs typeface="Times New Roman" pitchFamily="18" charset="0"/>
              </a:rPr>
              <a:t>Teşekkürler…</a:t>
            </a:r>
            <a:endParaRPr lang="en-US" sz="8800" b="1" dirty="0" smtClean="0">
              <a:solidFill>
                <a:schemeClr val="bg1"/>
              </a:solidFill>
              <a:latin typeface="Times New Roman" pitchFamily="18" charset="0"/>
              <a:cs typeface="Times New Roman" pitchFamily="18" charset="0"/>
            </a:endParaRPr>
          </a:p>
        </p:txBody>
      </p:sp>
      <p:sp>
        <p:nvSpPr>
          <p:cNvPr id="29700" name="Rectangle 10"/>
          <p:cNvSpPr>
            <a:spLocks noChangeArrowheads="1"/>
          </p:cNvSpPr>
          <p:nvPr/>
        </p:nvSpPr>
        <p:spPr bwMode="auto">
          <a:xfrm>
            <a:off x="5345723" y="6400800"/>
            <a:ext cx="184731" cy="369332"/>
          </a:xfrm>
          <a:prstGeom prst="rect">
            <a:avLst/>
          </a:prstGeom>
          <a:noFill/>
          <a:ln w="9525">
            <a:noFill/>
            <a:miter lim="800000"/>
            <a:headEnd/>
            <a:tailEnd/>
          </a:ln>
        </p:spPr>
        <p:txBody>
          <a:bodyPr wrap="none">
            <a:spAutoFit/>
          </a:bodyPr>
          <a:lstStyle/>
          <a:p>
            <a:endParaRPr lang="tr-TR"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2978590" y="1205922"/>
            <a:ext cx="5620604" cy="3414186"/>
          </a:xfrm>
          <a:noFill/>
          <a:ln>
            <a:noFill/>
          </a:ln>
        </p:spPr>
        <p:txBody>
          <a:bodyPr>
            <a:normAutofit lnSpcReduction="10000"/>
          </a:bodyPr>
          <a:lstStyle/>
          <a:p>
            <a:r>
              <a:rPr lang="tr-TR" sz="2400" dirty="0" smtClean="0"/>
              <a:t>Kırsal </a:t>
            </a:r>
            <a:r>
              <a:rPr lang="tr-TR" sz="2400" dirty="0"/>
              <a:t>alanda </a:t>
            </a:r>
            <a:r>
              <a:rPr lang="tr-TR" sz="2400" b="1" dirty="0"/>
              <a:t>gelir düzeyinin yükseltilmesi</a:t>
            </a:r>
            <a:r>
              <a:rPr lang="tr-TR" sz="2400" dirty="0" smtClean="0"/>
              <a:t>,</a:t>
            </a:r>
          </a:p>
          <a:p>
            <a:r>
              <a:rPr lang="tr-TR" sz="2400" dirty="0" smtClean="0"/>
              <a:t>Tarımsal </a:t>
            </a:r>
            <a:r>
              <a:rPr lang="tr-TR" sz="2400" dirty="0"/>
              <a:t>üretim ve tarıma dayalı sanayi entegrasyonunun sağlanması için </a:t>
            </a:r>
            <a:r>
              <a:rPr lang="tr-TR" sz="2400" b="1" dirty="0"/>
              <a:t>küçük ve orta ölçekli işletmelerin desteklenmesi</a:t>
            </a:r>
            <a:r>
              <a:rPr lang="tr-TR" sz="2400" b="1" dirty="0" smtClean="0"/>
              <a:t>,</a:t>
            </a:r>
          </a:p>
          <a:p>
            <a:r>
              <a:rPr lang="tr-TR" sz="2400" dirty="0" smtClean="0"/>
              <a:t>Tarımsal </a:t>
            </a:r>
            <a:r>
              <a:rPr lang="tr-TR" sz="2400" b="1" dirty="0"/>
              <a:t>pazarlama altyapısının </a:t>
            </a:r>
            <a:r>
              <a:rPr lang="tr-TR" sz="2400" dirty="0"/>
              <a:t>geliştirilmesi</a:t>
            </a:r>
            <a:r>
              <a:rPr lang="tr-TR" sz="2400" dirty="0" smtClean="0"/>
              <a:t>,</a:t>
            </a:r>
          </a:p>
          <a:p>
            <a:r>
              <a:rPr lang="tr-TR" sz="2400" b="1" dirty="0" smtClean="0"/>
              <a:t>Gıda </a:t>
            </a:r>
            <a:r>
              <a:rPr lang="tr-TR" sz="2400" b="1" dirty="0"/>
              <a:t>güvenliğinin </a:t>
            </a:r>
            <a:r>
              <a:rPr lang="tr-TR" sz="2400" dirty="0"/>
              <a:t>güçlendirilmesi</a:t>
            </a:r>
            <a:r>
              <a:rPr lang="tr-TR" sz="2400" dirty="0" smtClean="0"/>
              <a:t>,</a:t>
            </a:r>
          </a:p>
        </p:txBody>
      </p:sp>
      <p:sp>
        <p:nvSpPr>
          <p:cNvPr id="4099" name="Rectangle 3"/>
          <p:cNvSpPr>
            <a:spLocks noChangeArrowheads="1"/>
          </p:cNvSpPr>
          <p:nvPr/>
        </p:nvSpPr>
        <p:spPr bwMode="auto">
          <a:xfrm>
            <a:off x="1371600" y="396875"/>
            <a:ext cx="7772400" cy="424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spcBef>
                <a:spcPct val="20000"/>
              </a:spcBef>
              <a:buClr>
                <a:schemeClr val="folHlink"/>
              </a:buClr>
              <a:buSzPct val="60000"/>
              <a:buFont typeface="Wingdings" pitchFamily="2" charset="2"/>
              <a:buNone/>
            </a:pPr>
            <a:r>
              <a:rPr lang="tr-TR" sz="2400" b="1" dirty="0" smtClean="0">
                <a:solidFill>
                  <a:schemeClr val="tx2"/>
                </a:solidFill>
                <a:latin typeface="Tahoma" pitchFamily="34" charset="0"/>
              </a:rPr>
              <a:t>Amaç;</a:t>
            </a:r>
            <a:endParaRPr lang="tr-TR" sz="2400" b="1" dirty="0">
              <a:solidFill>
                <a:schemeClr val="tx2"/>
              </a:solidFill>
              <a:latin typeface="Tahoma" pitchFamily="34" charset="0"/>
            </a:endParaRPr>
          </a:p>
        </p:txBody>
      </p:sp>
      <p:pic>
        <p:nvPicPr>
          <p:cNvPr id="8" name="7 Resim" descr="PC110083.JPG"/>
          <p:cNvPicPr>
            <a:picLocks noChangeAspect="1"/>
          </p:cNvPicPr>
          <p:nvPr/>
        </p:nvPicPr>
        <p:blipFill>
          <a:blip r:embed="rId2" cstate="print"/>
          <a:stretch>
            <a:fillRect/>
          </a:stretch>
        </p:blipFill>
        <p:spPr>
          <a:xfrm>
            <a:off x="180109" y="1288474"/>
            <a:ext cx="2664694" cy="1981200"/>
          </a:xfrm>
          <a:prstGeom prst="rect">
            <a:avLst/>
          </a:prstGeom>
        </p:spPr>
      </p:pic>
      <p:pic>
        <p:nvPicPr>
          <p:cNvPr id="9" name="8 Resim" descr="SAM_4344.JPG"/>
          <p:cNvPicPr>
            <a:picLocks noChangeAspect="1"/>
          </p:cNvPicPr>
          <p:nvPr/>
        </p:nvPicPr>
        <p:blipFill>
          <a:blip r:embed="rId3" cstate="print"/>
          <a:stretch>
            <a:fillRect/>
          </a:stretch>
        </p:blipFill>
        <p:spPr>
          <a:xfrm>
            <a:off x="198583" y="3920836"/>
            <a:ext cx="2752436" cy="2064327"/>
          </a:xfrm>
          <a:prstGeom prst="rect">
            <a:avLst/>
          </a:prstGeom>
        </p:spPr>
      </p:pic>
      <p:pic>
        <p:nvPicPr>
          <p:cNvPr id="10" name="9 Resim" descr="SAM_4505.JPG"/>
          <p:cNvPicPr>
            <a:picLocks noChangeAspect="1"/>
          </p:cNvPicPr>
          <p:nvPr/>
        </p:nvPicPr>
        <p:blipFill>
          <a:blip r:embed="rId4" cstate="print"/>
          <a:stretch>
            <a:fillRect/>
          </a:stretch>
        </p:blipFill>
        <p:spPr>
          <a:xfrm>
            <a:off x="3339997" y="4779817"/>
            <a:ext cx="3407168" cy="1842655"/>
          </a:xfrm>
          <a:prstGeom prst="rect">
            <a:avLst/>
          </a:prstGeom>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nvGraphicFramePr>
        <p:xfrm>
          <a:off x="193964" y="1258455"/>
          <a:ext cx="8659091" cy="5170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199" y="1201003"/>
            <a:ext cx="8520546" cy="1278961"/>
          </a:xfrm>
          <a:noFill/>
          <a:ln>
            <a:noFill/>
          </a:ln>
        </p:spPr>
        <p:txBody>
          <a:bodyPr>
            <a:normAutofit fontScale="77500" lnSpcReduction="20000"/>
          </a:bodyPr>
          <a:lstStyle/>
          <a:p>
            <a:pPr marL="0" indent="0">
              <a:buNone/>
            </a:pPr>
            <a:r>
              <a:rPr lang="tr-TR" sz="2400" b="1" dirty="0" smtClean="0"/>
              <a:t>1-Yaş meyve sebze tasnif, paketleme ve depolama yatırımları hariç b</a:t>
            </a:r>
            <a:r>
              <a:rPr lang="en-US" sz="2400" b="1" dirty="0" smtClean="0"/>
              <a:t>itkisel ürün</a:t>
            </a:r>
            <a:r>
              <a:rPr lang="tr-TR" sz="2400" b="1" dirty="0" smtClean="0"/>
              <a:t>lerin</a:t>
            </a:r>
            <a:r>
              <a:rPr lang="en-US" sz="2400" b="1" dirty="0" smtClean="0"/>
              <a:t> işlenmesi, paketlenmesi ve depolanmasına yönelik yatırımlar</a:t>
            </a:r>
            <a:r>
              <a:rPr lang="tr-TR" sz="2400" b="1" dirty="0" smtClean="0"/>
              <a:t> </a:t>
            </a:r>
            <a:r>
              <a:rPr lang="tr-TR" sz="2400" dirty="0" smtClean="0"/>
              <a:t>(Un ve karma yem konularında yeni yatırım tesisi başvuruları kabul edilmez. Kütlü pamuk konusunda kapasite artırımı ve</a:t>
            </a:r>
            <a:r>
              <a:rPr lang="en-US" sz="2400" dirty="0" smtClean="0"/>
              <a:t>/veya teknoloji yenileme </a:t>
            </a:r>
            <a:r>
              <a:rPr lang="tr-TR" sz="2400" dirty="0" smtClean="0"/>
              <a:t>dışındaki başvurular kabul edilmez.)</a:t>
            </a:r>
            <a:endParaRPr lang="tr-TR" sz="2400" b="1" dirty="0" smtClean="0"/>
          </a:p>
        </p:txBody>
      </p:sp>
      <p:pic>
        <p:nvPicPr>
          <p:cNvPr id="7" name="6 Resim" descr="P3240019.JPG"/>
          <p:cNvPicPr>
            <a:picLocks noChangeAspect="1"/>
          </p:cNvPicPr>
          <p:nvPr/>
        </p:nvPicPr>
        <p:blipFill>
          <a:blip r:embed="rId2" cstate="print"/>
          <a:stretch>
            <a:fillRect/>
          </a:stretch>
        </p:blipFill>
        <p:spPr>
          <a:xfrm>
            <a:off x="443346" y="2535382"/>
            <a:ext cx="6123710" cy="4100945"/>
          </a:xfrm>
          <a:prstGeom prst="rect">
            <a:avLst/>
          </a:prstGeom>
        </p:spPr>
      </p:pic>
      <p:sp>
        <p:nvSpPr>
          <p:cNvPr id="6" name="5 Dikdörtgen"/>
          <p:cNvSpPr/>
          <p:nvPr/>
        </p:nvSpPr>
        <p:spPr>
          <a:xfrm>
            <a:off x="3783104" y="0"/>
            <a:ext cx="1377300" cy="923330"/>
          </a:xfrm>
          <a:prstGeom prst="rect">
            <a:avLst/>
          </a:prstGeom>
          <a:noFill/>
        </p:spPr>
        <p:txBody>
          <a:bodyPr wrap="none" lIns="91440" tIns="45720" rIns="91440" bIns="45720">
            <a:spAutoFit/>
          </a:bodyPr>
          <a:lstStyle/>
          <a:p>
            <a:pPr algn="ctr"/>
            <a:r>
              <a:rPr lang="tr-T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BÜİ</a:t>
            </a:r>
            <a:endParaRPr lang="tr-T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90946" y="1413164"/>
            <a:ext cx="8853054" cy="646331"/>
          </a:xfrm>
          <a:prstGeom prst="rect">
            <a:avLst/>
          </a:prstGeom>
        </p:spPr>
        <p:txBody>
          <a:bodyPr wrap="square">
            <a:spAutoFit/>
          </a:bodyPr>
          <a:lstStyle/>
          <a:p>
            <a:pPr marL="0" indent="0">
              <a:buNone/>
            </a:pPr>
            <a:r>
              <a:rPr lang="tr-TR" b="1" dirty="0" smtClean="0"/>
              <a:t>2-Hayvansal ürünlerin işlenmesi, paketlenmesi ve depolanması konusunda </a:t>
            </a:r>
            <a:r>
              <a:rPr lang="tr-TR" b="1" i="1" u="sng" dirty="0" smtClean="0"/>
              <a:t>sadece ham derinin işlenmesine</a:t>
            </a:r>
            <a:r>
              <a:rPr lang="tr-TR" b="1" dirty="0" smtClean="0"/>
              <a:t> yönelik yatırımlar </a:t>
            </a:r>
          </a:p>
        </p:txBody>
      </p:sp>
      <p:pic>
        <p:nvPicPr>
          <p:cNvPr id="6" name="5 Resim" descr="212218.jpg"/>
          <p:cNvPicPr>
            <a:picLocks noChangeAspect="1"/>
          </p:cNvPicPr>
          <p:nvPr/>
        </p:nvPicPr>
        <p:blipFill>
          <a:blip r:embed="rId2"/>
          <a:stretch>
            <a:fillRect/>
          </a:stretch>
        </p:blipFill>
        <p:spPr>
          <a:xfrm>
            <a:off x="458932" y="2540577"/>
            <a:ext cx="5983432" cy="3972999"/>
          </a:xfrm>
          <a:prstGeom prst="rect">
            <a:avLst/>
          </a:prstGeom>
        </p:spPr>
      </p:pic>
      <p:sp>
        <p:nvSpPr>
          <p:cNvPr id="4" name="3 Dikdörtgen"/>
          <p:cNvSpPr/>
          <p:nvPr/>
        </p:nvSpPr>
        <p:spPr>
          <a:xfrm>
            <a:off x="3838523" y="0"/>
            <a:ext cx="1377300" cy="923330"/>
          </a:xfrm>
          <a:prstGeom prst="rect">
            <a:avLst/>
          </a:prstGeom>
          <a:noFill/>
        </p:spPr>
        <p:txBody>
          <a:bodyPr wrap="none" lIns="91440" tIns="45720" rIns="91440" bIns="45720">
            <a:spAutoFit/>
          </a:bodyPr>
          <a:lstStyle/>
          <a:p>
            <a:pPr algn="ctr"/>
            <a:r>
              <a:rPr lang="tr-T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HÜİ</a:t>
            </a:r>
            <a:endParaRPr lang="tr-T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526473" y="1191491"/>
            <a:ext cx="8077199" cy="369332"/>
          </a:xfrm>
          <a:prstGeom prst="rect">
            <a:avLst/>
          </a:prstGeom>
        </p:spPr>
        <p:txBody>
          <a:bodyPr wrap="square">
            <a:spAutoFit/>
          </a:bodyPr>
          <a:lstStyle/>
          <a:p>
            <a:pPr marL="0" indent="0">
              <a:buNone/>
            </a:pPr>
            <a:r>
              <a:rPr lang="tr-TR" b="1" dirty="0" smtClean="0"/>
              <a:t>3-Yenilenebilir enerji kullanan yeni sera, (en az 3 da.)</a:t>
            </a:r>
            <a:endParaRPr lang="tr-TR" b="1" dirty="0"/>
          </a:p>
        </p:txBody>
      </p:sp>
      <p:pic>
        <p:nvPicPr>
          <p:cNvPr id="6" name="5 Resim" descr="sivasa_jeotermal_sera_kuruluyor_1428498159_3555.jpg"/>
          <p:cNvPicPr>
            <a:picLocks noChangeAspect="1"/>
          </p:cNvPicPr>
          <p:nvPr/>
        </p:nvPicPr>
        <p:blipFill>
          <a:blip r:embed="rId2"/>
          <a:stretch>
            <a:fillRect/>
          </a:stretch>
        </p:blipFill>
        <p:spPr>
          <a:xfrm>
            <a:off x="342900" y="2285998"/>
            <a:ext cx="6375400" cy="4294910"/>
          </a:xfrm>
          <a:prstGeom prst="rect">
            <a:avLst/>
          </a:prstGeom>
        </p:spPr>
      </p:pic>
      <p:sp>
        <p:nvSpPr>
          <p:cNvPr id="4" name="3 Dikdörtgen"/>
          <p:cNvSpPr/>
          <p:nvPr/>
        </p:nvSpPr>
        <p:spPr>
          <a:xfrm>
            <a:off x="3741541" y="0"/>
            <a:ext cx="1608134" cy="923330"/>
          </a:xfrm>
          <a:prstGeom prst="rect">
            <a:avLst/>
          </a:prstGeom>
          <a:noFill/>
        </p:spPr>
        <p:txBody>
          <a:bodyPr wrap="none" lIns="91440" tIns="45720" rIns="91440" bIns="45720">
            <a:spAutoFit/>
          </a:bodyPr>
          <a:lstStyle/>
          <a:p>
            <a:pPr algn="ctr"/>
            <a:r>
              <a:rPr lang="tr-T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SER</a:t>
            </a:r>
            <a:endParaRPr lang="tr-T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03563" y="1149927"/>
            <a:ext cx="7536873" cy="369332"/>
          </a:xfrm>
          <a:prstGeom prst="rect">
            <a:avLst/>
          </a:prstGeom>
        </p:spPr>
        <p:txBody>
          <a:bodyPr wrap="square">
            <a:spAutoFit/>
          </a:bodyPr>
          <a:lstStyle/>
          <a:p>
            <a:pPr marL="0" indent="0">
              <a:buNone/>
            </a:pPr>
            <a:r>
              <a:rPr lang="tr-TR" b="1" dirty="0" smtClean="0"/>
              <a:t>4-Ç</a:t>
            </a:r>
            <a:r>
              <a:rPr lang="en-US" b="1" dirty="0" smtClean="0"/>
              <a:t>elik silo</a:t>
            </a:r>
            <a:r>
              <a:rPr lang="tr-TR" b="1" dirty="0" smtClean="0"/>
              <a:t> </a:t>
            </a:r>
            <a:endParaRPr lang="tr-TR" dirty="0" smtClean="0"/>
          </a:p>
        </p:txBody>
      </p:sp>
      <p:pic>
        <p:nvPicPr>
          <p:cNvPr id="5" name="4 Resim" descr="SAM_4505.JPG"/>
          <p:cNvPicPr>
            <a:picLocks noChangeAspect="1"/>
          </p:cNvPicPr>
          <p:nvPr/>
        </p:nvPicPr>
        <p:blipFill>
          <a:blip r:embed="rId2" cstate="print"/>
          <a:stretch>
            <a:fillRect/>
          </a:stretch>
        </p:blipFill>
        <p:spPr>
          <a:xfrm>
            <a:off x="295740" y="2382982"/>
            <a:ext cx="6368295" cy="4281054"/>
          </a:xfrm>
          <a:prstGeom prst="rect">
            <a:avLst/>
          </a:prstGeom>
        </p:spPr>
      </p:pic>
      <p:sp>
        <p:nvSpPr>
          <p:cNvPr id="6" name="5 Dikdörtgen"/>
          <p:cNvSpPr/>
          <p:nvPr/>
        </p:nvSpPr>
        <p:spPr>
          <a:xfrm>
            <a:off x="3339758" y="0"/>
            <a:ext cx="1608134" cy="923330"/>
          </a:xfrm>
          <a:prstGeom prst="rect">
            <a:avLst/>
          </a:prstGeom>
          <a:noFill/>
        </p:spPr>
        <p:txBody>
          <a:bodyPr wrap="none" lIns="91440" tIns="45720" rIns="91440" bIns="45720">
            <a:spAutoFit/>
          </a:bodyPr>
          <a:lstStyle/>
          <a:p>
            <a:pPr algn="ctr"/>
            <a:r>
              <a:rPr lang="tr-T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ÇES</a:t>
            </a:r>
            <a:endParaRPr lang="tr-T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bakanlik">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6839</TotalTime>
  <Words>913</Words>
  <Application>Microsoft Office PowerPoint</Application>
  <PresentationFormat>Ekran Gösterisi (4:3)</PresentationFormat>
  <Paragraphs>168</Paragraphs>
  <Slides>30</Slides>
  <Notes>1</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bakanlik</vt:lpstr>
      <vt:lpstr>T.C. Manisa Valiliği İl Gıda, Tarım ve Hayvancılık Müdürlüğü</vt:lpstr>
      <vt:lpstr>KIRSAL KALKINMA YATIRIMLARININ DESTEKLENMESİ PROGRAMI KAPSAMINDA TARIMA DAYALI YATIRIMLARIN DESTEKLENMESİ HAKKINDA TEBLİĞ (TEBLİĞ NO: 2016/37)  YAYIMLANDIĞI RESMİ GAZETE Tarihi : 21 Ekim 2016 Sayısı: 29864</vt:lpstr>
      <vt:lpstr>Slayt 3</vt:lpstr>
      <vt:lpstr>Slayt 4</vt:lpstr>
      <vt:lpstr>Slayt 5</vt:lpstr>
      <vt:lpstr>Slayt 6</vt:lpstr>
      <vt:lpstr>Slayt 7</vt:lpstr>
      <vt:lpstr>Slayt 8</vt:lpstr>
      <vt:lpstr>Slayt 9</vt:lpstr>
      <vt:lpstr>Slayt 10</vt:lpstr>
      <vt:lpstr>Slayt 11</vt:lpstr>
      <vt:lpstr>Slayt 12</vt:lpstr>
      <vt:lpstr>Slayt 13</vt:lpstr>
      <vt:lpstr>ÇFG – Altyapı Sistemleri -1- </vt:lpstr>
      <vt:lpstr>ÇFG – Altyapı Sistemleri -2- </vt:lpstr>
      <vt:lpstr>ÇFG – Altyapı Sistemleri -3- </vt:lpstr>
      <vt:lpstr>ÇFG – Altyapı Sistemleri -4- </vt:lpstr>
      <vt:lpstr>ÇFG – Altyapı Sistemleri -5- </vt:lpstr>
      <vt:lpstr>ÇFG – Altyapı Sistemleri -6- </vt:lpstr>
      <vt:lpstr>ÇFG – Bilişim ve Eğitim</vt:lpstr>
      <vt:lpstr>Slayt 21</vt:lpstr>
      <vt:lpstr>Slayt 22</vt:lpstr>
      <vt:lpstr>Slayt 23</vt:lpstr>
      <vt:lpstr>Slayt 24</vt:lpstr>
      <vt:lpstr>Slayt 25</vt:lpstr>
      <vt:lpstr>Slayt 26</vt:lpstr>
      <vt:lpstr>Slayt 27</vt:lpstr>
      <vt:lpstr>Slayt 28</vt:lpstr>
      <vt:lpstr>Slayt 29</vt:lpstr>
      <vt:lpstr>Teşekkürler…</vt:lpstr>
    </vt:vector>
  </TitlesOfParts>
  <Company>HM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TARIM REFORMU UYGULAMA PROJESİ</dc:title>
  <dc:creator>banu.buyurgan</dc:creator>
  <cp:lastModifiedBy>sahinabaci</cp:lastModifiedBy>
  <cp:revision>455</cp:revision>
  <cp:lastPrinted>2016-01-27T07:24:39Z</cp:lastPrinted>
  <dcterms:created xsi:type="dcterms:W3CDTF">2005-06-02T07:55:54Z</dcterms:created>
  <dcterms:modified xsi:type="dcterms:W3CDTF">2016-11-10T06:11:15Z</dcterms:modified>
</cp:coreProperties>
</file>